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1"/>
  </p:notesMasterIdLst>
  <p:sldIdLst>
    <p:sldId id="314" r:id="rId3"/>
    <p:sldId id="256" r:id="rId4"/>
    <p:sldId id="258" r:id="rId5"/>
    <p:sldId id="309" r:id="rId6"/>
    <p:sldId id="311" r:id="rId7"/>
    <p:sldId id="310" r:id="rId8"/>
    <p:sldId id="260"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61" r:id="rId27"/>
    <p:sldId id="286" r:id="rId28"/>
    <p:sldId id="281" r:id="rId29"/>
    <p:sldId id="308" r:id="rId30"/>
  </p:sldIdLst>
  <p:sldSz cx="9144000" cy="5143500" type="screen16x9"/>
  <p:notesSz cx="6858000" cy="9144000"/>
  <p:embeddedFontLst>
    <p:embeddedFont>
      <p:font typeface="Bebas Neue" panose="020B0606020202050201" pitchFamily="34" charset="0"/>
      <p:regular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
      <p:font typeface="Roboto" panose="02000000000000000000" pitchFamily="2" charset="0"/>
      <p:regular r:id="rId40"/>
      <p:bold r:id="rId41"/>
      <p:italic r:id="rId42"/>
      <p:boldItalic r:id="rId43"/>
    </p:embeddedFont>
    <p:embeddedFont>
      <p:font typeface="Rozha One" panose="020B0604020202020204" charset="0"/>
      <p:regular r:id="rId44"/>
    </p:embeddedFont>
    <p:embeddedFont>
      <p:font typeface="Work Sans" pitchFamily="2" charset="0"/>
      <p:regular r:id="rId45"/>
      <p:bold r:id="rId46"/>
      <p:italic r:id="rId47"/>
      <p:boldItalic r:id="rId48"/>
    </p:embeddedFont>
    <p:embeddedFont>
      <p:font typeface="Work Sans Light"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84006-7E42-4802-85FA-3FA99D241F90}" v="105" dt="2024-03-04T17:02:44.225"/>
  </p1510:revLst>
</p1510:revInfo>
</file>

<file path=ppt/tableStyles.xml><?xml version="1.0" encoding="utf-8"?>
<a:tblStyleLst xmlns:a="http://schemas.openxmlformats.org/drawingml/2006/main" def="{BF2AF85A-960C-44D2-AE6B-ACF80D26DF66}">
  <a:tblStyle styleId="{BF2AF85A-960C-44D2-AE6B-ACF80D26D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32" autoAdjust="0"/>
  </p:normalViewPr>
  <p:slideViewPr>
    <p:cSldViewPr snapToGrid="0">
      <p:cViewPr varScale="1">
        <p:scale>
          <a:sx n="84" d="100"/>
          <a:sy n="84"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Morgan" userId="d64ffa7a261033aa" providerId="LiveId" clId="{A3784006-7E42-4802-85FA-3FA99D241F90}"/>
    <pc:docChg chg="undo custSel addSld delSld modSld sldOrd modMainMaster">
      <pc:chgData name="Jeff Morgan" userId="d64ffa7a261033aa" providerId="LiveId" clId="{A3784006-7E42-4802-85FA-3FA99D241F90}" dt="2024-03-04T17:04:08.270" v="4383" actId="478"/>
      <pc:docMkLst>
        <pc:docMk/>
      </pc:docMkLst>
      <pc:sldChg chg="modSp mod modTransition setBg modNotesTx">
        <pc:chgData name="Jeff Morgan" userId="d64ffa7a261033aa" providerId="LiveId" clId="{A3784006-7E42-4802-85FA-3FA99D241F90}" dt="2024-03-03T19:54:11.926" v="4143"/>
        <pc:sldMkLst>
          <pc:docMk/>
          <pc:sldMk cId="0" sldId="256"/>
        </pc:sldMkLst>
        <pc:spChg chg="mod">
          <ac:chgData name="Jeff Morgan" userId="d64ffa7a261033aa" providerId="LiveId" clId="{A3784006-7E42-4802-85FA-3FA99D241F90}" dt="2024-03-01T04:49:11.623" v="3984" actId="1076"/>
          <ac:spMkLst>
            <pc:docMk/>
            <pc:sldMk cId="0" sldId="256"/>
            <ac:spMk id="1157" creationId="{00000000-0000-0000-0000-000000000000}"/>
          </ac:spMkLst>
        </pc:spChg>
        <pc:spChg chg="mod">
          <ac:chgData name="Jeff Morgan" userId="d64ffa7a261033aa" providerId="LiveId" clId="{A3784006-7E42-4802-85FA-3FA99D241F90}" dt="2024-02-28T01:17:11.455" v="553" actId="20577"/>
          <ac:spMkLst>
            <pc:docMk/>
            <pc:sldMk cId="0" sldId="256"/>
            <ac:spMk id="1158" creationId="{00000000-0000-0000-0000-000000000000}"/>
          </ac:spMkLst>
        </pc:spChg>
      </pc:sldChg>
      <pc:sldChg chg="del ord modTransition modNotes">
        <pc:chgData name="Jeff Morgan" userId="d64ffa7a261033aa" providerId="LiveId" clId="{A3784006-7E42-4802-85FA-3FA99D241F90}" dt="2024-03-04T16:53:48.419" v="4368" actId="47"/>
        <pc:sldMkLst>
          <pc:docMk/>
          <pc:sldMk cId="0" sldId="257"/>
        </pc:sldMkLst>
      </pc:sldChg>
      <pc:sldChg chg="modSp mod modTransition modAnim modNotesTx">
        <pc:chgData name="Jeff Morgan" userId="d64ffa7a261033aa" providerId="LiveId" clId="{A3784006-7E42-4802-85FA-3FA99D241F90}" dt="2024-03-03T20:05:21.148" v="4152"/>
        <pc:sldMkLst>
          <pc:docMk/>
          <pc:sldMk cId="0" sldId="258"/>
        </pc:sldMkLst>
        <pc:spChg chg="mod">
          <ac:chgData name="Jeff Morgan" userId="d64ffa7a261033aa" providerId="LiveId" clId="{A3784006-7E42-4802-85FA-3FA99D241F90}" dt="2024-02-28T01:10:04.098" v="238" actId="20577"/>
          <ac:spMkLst>
            <pc:docMk/>
            <pc:sldMk cId="0" sldId="258"/>
            <ac:spMk id="1321" creationId="{00000000-0000-0000-0000-000000000000}"/>
          </ac:spMkLst>
        </pc:spChg>
        <pc:spChg chg="mod">
          <ac:chgData name="Jeff Morgan" userId="d64ffa7a261033aa" providerId="LiveId" clId="{A3784006-7E42-4802-85FA-3FA99D241F90}" dt="2024-03-01T04:50:27.358" v="4013" actId="1076"/>
          <ac:spMkLst>
            <pc:docMk/>
            <pc:sldMk cId="0" sldId="258"/>
            <ac:spMk id="1323" creationId="{00000000-0000-0000-0000-000000000000}"/>
          </ac:spMkLst>
        </pc:spChg>
        <pc:spChg chg="mod">
          <ac:chgData name="Jeff Morgan" userId="d64ffa7a261033aa" providerId="LiveId" clId="{A3784006-7E42-4802-85FA-3FA99D241F90}" dt="2024-02-29T04:08:42.922" v="1024" actId="20577"/>
          <ac:spMkLst>
            <pc:docMk/>
            <pc:sldMk cId="0" sldId="258"/>
            <ac:spMk id="1324" creationId="{00000000-0000-0000-0000-000000000000}"/>
          </ac:spMkLst>
        </pc:spChg>
        <pc:spChg chg="mod">
          <ac:chgData name="Jeff Morgan" userId="d64ffa7a261033aa" providerId="LiveId" clId="{A3784006-7E42-4802-85FA-3FA99D241F90}" dt="2024-02-28T01:12:55.921" v="387" actId="14100"/>
          <ac:spMkLst>
            <pc:docMk/>
            <pc:sldMk cId="0" sldId="258"/>
            <ac:spMk id="1326" creationId="{00000000-0000-0000-0000-000000000000}"/>
          </ac:spMkLst>
        </pc:spChg>
        <pc:spChg chg="mod">
          <ac:chgData name="Jeff Morgan" userId="d64ffa7a261033aa" providerId="LiveId" clId="{A3784006-7E42-4802-85FA-3FA99D241F90}" dt="2024-03-03T19:54:45.147" v="4148" actId="1076"/>
          <ac:spMkLst>
            <pc:docMk/>
            <pc:sldMk cId="0" sldId="258"/>
            <ac:spMk id="1327" creationId="{00000000-0000-0000-0000-000000000000}"/>
          </ac:spMkLst>
        </pc:spChg>
        <pc:spChg chg="mod">
          <ac:chgData name="Jeff Morgan" userId="d64ffa7a261033aa" providerId="LiveId" clId="{A3784006-7E42-4802-85FA-3FA99D241F90}" dt="2024-03-03T19:54:45.147" v="4148" actId="1076"/>
          <ac:spMkLst>
            <pc:docMk/>
            <pc:sldMk cId="0" sldId="258"/>
            <ac:spMk id="1328" creationId="{00000000-0000-0000-0000-000000000000}"/>
          </ac:spMkLst>
        </pc:spChg>
        <pc:spChg chg="mod">
          <ac:chgData name="Jeff Morgan" userId="d64ffa7a261033aa" providerId="LiveId" clId="{A3784006-7E42-4802-85FA-3FA99D241F90}" dt="2024-03-03T19:54:45.147" v="4148" actId="1076"/>
          <ac:spMkLst>
            <pc:docMk/>
            <pc:sldMk cId="0" sldId="258"/>
            <ac:spMk id="1329" creationId="{00000000-0000-0000-0000-000000000000}"/>
          </ac:spMkLst>
        </pc:spChg>
        <pc:spChg chg="mod">
          <ac:chgData name="Jeff Morgan" userId="d64ffa7a261033aa" providerId="LiveId" clId="{A3784006-7E42-4802-85FA-3FA99D241F90}" dt="2024-02-28T01:10:35.611" v="262" actId="20577"/>
          <ac:spMkLst>
            <pc:docMk/>
            <pc:sldMk cId="0" sldId="258"/>
            <ac:spMk id="1330" creationId="{00000000-0000-0000-0000-000000000000}"/>
          </ac:spMkLst>
        </pc:spChg>
        <pc:spChg chg="mod">
          <ac:chgData name="Jeff Morgan" userId="d64ffa7a261033aa" providerId="LiveId" clId="{A3784006-7E42-4802-85FA-3FA99D241F90}" dt="2024-02-28T01:15:44.989" v="545" actId="20577"/>
          <ac:spMkLst>
            <pc:docMk/>
            <pc:sldMk cId="0" sldId="258"/>
            <ac:spMk id="1332" creationId="{00000000-0000-0000-0000-000000000000}"/>
          </ac:spMkLst>
        </pc:spChg>
      </pc:sldChg>
      <pc:sldChg chg="del modTransition">
        <pc:chgData name="Jeff Morgan" userId="d64ffa7a261033aa" providerId="LiveId" clId="{A3784006-7E42-4802-85FA-3FA99D241F90}" dt="2024-03-04T16:53:48.419" v="4368" actId="47"/>
        <pc:sldMkLst>
          <pc:docMk/>
          <pc:sldMk cId="0" sldId="259"/>
        </pc:sldMkLst>
      </pc:sldChg>
      <pc:sldChg chg="addSp delSp modSp mod ord modTransition modNotes modNotesTx">
        <pc:chgData name="Jeff Morgan" userId="d64ffa7a261033aa" providerId="LiveId" clId="{A3784006-7E42-4802-85FA-3FA99D241F90}" dt="2024-03-03T19:54:11.926" v="4143"/>
        <pc:sldMkLst>
          <pc:docMk/>
          <pc:sldMk cId="0" sldId="260"/>
        </pc:sldMkLst>
        <pc:spChg chg="mod">
          <ac:chgData name="Jeff Morgan" userId="d64ffa7a261033aa" providerId="LiveId" clId="{A3784006-7E42-4802-85FA-3FA99D241F90}" dt="2024-02-29T04:07:59.007" v="1011" actId="20577"/>
          <ac:spMkLst>
            <pc:docMk/>
            <pc:sldMk cId="0" sldId="260"/>
            <ac:spMk id="1420" creationId="{00000000-0000-0000-0000-000000000000}"/>
          </ac:spMkLst>
        </pc:spChg>
        <pc:spChg chg="mod">
          <ac:chgData name="Jeff Morgan" userId="d64ffa7a261033aa" providerId="LiveId" clId="{A3784006-7E42-4802-85FA-3FA99D241F90}" dt="2024-03-01T02:40:55.513" v="1974" actId="20577"/>
          <ac:spMkLst>
            <pc:docMk/>
            <pc:sldMk cId="0" sldId="260"/>
            <ac:spMk id="1421" creationId="{00000000-0000-0000-0000-000000000000}"/>
          </ac:spMkLst>
        </pc:spChg>
        <pc:grpChg chg="del">
          <ac:chgData name="Jeff Morgan" userId="d64ffa7a261033aa" providerId="LiveId" clId="{A3784006-7E42-4802-85FA-3FA99D241F90}" dt="2024-02-28T02:26:59.725" v="727" actId="478"/>
          <ac:grpSpMkLst>
            <pc:docMk/>
            <pc:sldMk cId="0" sldId="260"/>
            <ac:grpSpMk id="1422" creationId="{00000000-0000-0000-0000-000000000000}"/>
          </ac:grpSpMkLst>
        </pc:grpChg>
        <pc:grpChg chg="mod">
          <ac:chgData name="Jeff Morgan" userId="d64ffa7a261033aa" providerId="LiveId" clId="{A3784006-7E42-4802-85FA-3FA99D241F90}" dt="2024-02-29T03:58:12.110" v="933" actId="1076"/>
          <ac:grpSpMkLst>
            <pc:docMk/>
            <pc:sldMk cId="0" sldId="260"/>
            <ac:grpSpMk id="1449" creationId="{00000000-0000-0000-0000-000000000000}"/>
          </ac:grpSpMkLst>
        </pc:grpChg>
        <pc:picChg chg="add del mod">
          <ac:chgData name="Jeff Morgan" userId="d64ffa7a261033aa" providerId="LiveId" clId="{A3784006-7E42-4802-85FA-3FA99D241F90}" dt="2024-02-28T02:23:35.223" v="725" actId="478"/>
          <ac:picMkLst>
            <pc:docMk/>
            <pc:sldMk cId="0" sldId="260"/>
            <ac:picMk id="3" creationId="{57B6343C-5DCC-9CC1-D9D0-28A5310BA50B}"/>
          </ac:picMkLst>
        </pc:picChg>
        <pc:picChg chg="add del mod">
          <ac:chgData name="Jeff Morgan" userId="d64ffa7a261033aa" providerId="LiveId" clId="{A3784006-7E42-4802-85FA-3FA99D241F90}" dt="2024-02-29T03:57:41.634" v="927" actId="478"/>
          <ac:picMkLst>
            <pc:docMk/>
            <pc:sldMk cId="0" sldId="260"/>
            <ac:picMk id="3" creationId="{A46352B5-E0B1-0425-928A-6D093B914BAD}"/>
          </ac:picMkLst>
        </pc:picChg>
        <pc:picChg chg="add del mod">
          <ac:chgData name="Jeff Morgan" userId="d64ffa7a261033aa" providerId="LiveId" clId="{A3784006-7E42-4802-85FA-3FA99D241F90}" dt="2024-02-28T23:24:29.371" v="848" actId="478"/>
          <ac:picMkLst>
            <pc:docMk/>
            <pc:sldMk cId="0" sldId="260"/>
            <ac:picMk id="5" creationId="{9C533D1C-373F-28F1-0103-F3A31B699600}"/>
          </ac:picMkLst>
        </pc:picChg>
        <pc:picChg chg="add del mod">
          <ac:chgData name="Jeff Morgan" userId="d64ffa7a261033aa" providerId="LiveId" clId="{A3784006-7E42-4802-85FA-3FA99D241F90}" dt="2024-03-01T00:40:35.586" v="1444" actId="478"/>
          <ac:picMkLst>
            <pc:docMk/>
            <pc:sldMk cId="0" sldId="260"/>
            <ac:picMk id="6" creationId="{888BE2AA-5FFD-15E0-7558-211D80D2688A}"/>
          </ac:picMkLst>
        </pc:picChg>
        <pc:picChg chg="add del mod">
          <ac:chgData name="Jeff Morgan" userId="d64ffa7a261033aa" providerId="LiveId" clId="{A3784006-7E42-4802-85FA-3FA99D241F90}" dt="2024-03-01T00:45:47.809" v="1454" actId="478"/>
          <ac:picMkLst>
            <pc:docMk/>
            <pc:sldMk cId="0" sldId="260"/>
            <ac:picMk id="8" creationId="{CC49F01C-634E-0221-CB4C-1077569E808C}"/>
          </ac:picMkLst>
        </pc:picChg>
        <pc:picChg chg="add mod">
          <ac:chgData name="Jeff Morgan" userId="d64ffa7a261033aa" providerId="LiveId" clId="{A3784006-7E42-4802-85FA-3FA99D241F90}" dt="2024-03-01T02:14:43.306" v="1492" actId="1076"/>
          <ac:picMkLst>
            <pc:docMk/>
            <pc:sldMk cId="0" sldId="260"/>
            <ac:picMk id="10" creationId="{4DECD447-99FE-5651-7125-2E3A42FDD688}"/>
          </ac:picMkLst>
        </pc:picChg>
      </pc:sldChg>
      <pc:sldChg chg="modSp mod ord modTransition modNotes">
        <pc:chgData name="Jeff Morgan" userId="d64ffa7a261033aa" providerId="LiveId" clId="{A3784006-7E42-4802-85FA-3FA99D241F90}" dt="2024-03-03T19:54:11.926" v="4143"/>
        <pc:sldMkLst>
          <pc:docMk/>
          <pc:sldMk cId="0" sldId="261"/>
        </pc:sldMkLst>
        <pc:spChg chg="mod">
          <ac:chgData name="Jeff Morgan" userId="d64ffa7a261033aa" providerId="LiveId" clId="{A3784006-7E42-4802-85FA-3FA99D241F90}" dt="2024-03-01T02:44:35.365" v="2102" actId="20577"/>
          <ac:spMkLst>
            <pc:docMk/>
            <pc:sldMk cId="0" sldId="261"/>
            <ac:spMk id="1520" creationId="{00000000-0000-0000-0000-000000000000}"/>
          </ac:spMkLst>
        </pc:spChg>
      </pc:sldChg>
      <pc:sldChg chg="del modTransition">
        <pc:chgData name="Jeff Morgan" userId="d64ffa7a261033aa" providerId="LiveId" clId="{A3784006-7E42-4802-85FA-3FA99D241F90}" dt="2024-03-04T16:53:48.419" v="4368" actId="47"/>
        <pc:sldMkLst>
          <pc:docMk/>
          <pc:sldMk cId="0" sldId="262"/>
        </pc:sldMkLst>
      </pc:sldChg>
      <pc:sldChg chg="del modTransition">
        <pc:chgData name="Jeff Morgan" userId="d64ffa7a261033aa" providerId="LiveId" clId="{A3784006-7E42-4802-85FA-3FA99D241F90}" dt="2024-03-04T16:53:48.419" v="4368" actId="47"/>
        <pc:sldMkLst>
          <pc:docMk/>
          <pc:sldMk cId="0" sldId="263"/>
        </pc:sldMkLst>
      </pc:sldChg>
      <pc:sldChg chg="del modTransition">
        <pc:chgData name="Jeff Morgan" userId="d64ffa7a261033aa" providerId="LiveId" clId="{A3784006-7E42-4802-85FA-3FA99D241F90}" dt="2024-03-04T16:53:48.419" v="4368" actId="47"/>
        <pc:sldMkLst>
          <pc:docMk/>
          <pc:sldMk cId="0" sldId="264"/>
        </pc:sldMkLst>
      </pc:sldChg>
      <pc:sldChg chg="del modTransition">
        <pc:chgData name="Jeff Morgan" userId="d64ffa7a261033aa" providerId="LiveId" clId="{A3784006-7E42-4802-85FA-3FA99D241F90}" dt="2024-03-04T16:53:48.419" v="4368" actId="47"/>
        <pc:sldMkLst>
          <pc:docMk/>
          <pc:sldMk cId="0" sldId="265"/>
        </pc:sldMkLst>
      </pc:sldChg>
      <pc:sldChg chg="del modTransition">
        <pc:chgData name="Jeff Morgan" userId="d64ffa7a261033aa" providerId="LiveId" clId="{A3784006-7E42-4802-85FA-3FA99D241F90}" dt="2024-03-04T16:53:48.419" v="4368" actId="47"/>
        <pc:sldMkLst>
          <pc:docMk/>
          <pc:sldMk cId="0" sldId="266"/>
        </pc:sldMkLst>
      </pc:sldChg>
      <pc:sldChg chg="del modTransition">
        <pc:chgData name="Jeff Morgan" userId="d64ffa7a261033aa" providerId="LiveId" clId="{A3784006-7E42-4802-85FA-3FA99D241F90}" dt="2024-03-04T16:53:48.419" v="4368" actId="47"/>
        <pc:sldMkLst>
          <pc:docMk/>
          <pc:sldMk cId="0" sldId="267"/>
        </pc:sldMkLst>
      </pc:sldChg>
      <pc:sldChg chg="del modTransition">
        <pc:chgData name="Jeff Morgan" userId="d64ffa7a261033aa" providerId="LiveId" clId="{A3784006-7E42-4802-85FA-3FA99D241F90}" dt="2024-03-04T16:53:48.419" v="4368" actId="47"/>
        <pc:sldMkLst>
          <pc:docMk/>
          <pc:sldMk cId="0" sldId="268"/>
        </pc:sldMkLst>
      </pc:sldChg>
      <pc:sldChg chg="del modTransition">
        <pc:chgData name="Jeff Morgan" userId="d64ffa7a261033aa" providerId="LiveId" clId="{A3784006-7E42-4802-85FA-3FA99D241F90}" dt="2024-03-04T16:53:48.419" v="4368" actId="47"/>
        <pc:sldMkLst>
          <pc:docMk/>
          <pc:sldMk cId="0" sldId="269"/>
        </pc:sldMkLst>
      </pc:sldChg>
      <pc:sldChg chg="del modTransition">
        <pc:chgData name="Jeff Morgan" userId="d64ffa7a261033aa" providerId="LiveId" clId="{A3784006-7E42-4802-85FA-3FA99D241F90}" dt="2024-03-04T16:53:48.419" v="4368" actId="47"/>
        <pc:sldMkLst>
          <pc:docMk/>
          <pc:sldMk cId="0" sldId="270"/>
        </pc:sldMkLst>
      </pc:sldChg>
      <pc:sldChg chg="del modTransition">
        <pc:chgData name="Jeff Morgan" userId="d64ffa7a261033aa" providerId="LiveId" clId="{A3784006-7E42-4802-85FA-3FA99D241F90}" dt="2024-03-04T16:53:48.419" v="4368" actId="47"/>
        <pc:sldMkLst>
          <pc:docMk/>
          <pc:sldMk cId="0" sldId="271"/>
        </pc:sldMkLst>
      </pc:sldChg>
      <pc:sldChg chg="del modTransition">
        <pc:chgData name="Jeff Morgan" userId="d64ffa7a261033aa" providerId="LiveId" clId="{A3784006-7E42-4802-85FA-3FA99D241F90}" dt="2024-03-04T16:53:48.419" v="4368" actId="47"/>
        <pc:sldMkLst>
          <pc:docMk/>
          <pc:sldMk cId="0" sldId="272"/>
        </pc:sldMkLst>
      </pc:sldChg>
      <pc:sldChg chg="del modTransition">
        <pc:chgData name="Jeff Morgan" userId="d64ffa7a261033aa" providerId="LiveId" clId="{A3784006-7E42-4802-85FA-3FA99D241F90}" dt="2024-03-04T16:53:48.419" v="4368" actId="47"/>
        <pc:sldMkLst>
          <pc:docMk/>
          <pc:sldMk cId="0" sldId="273"/>
        </pc:sldMkLst>
      </pc:sldChg>
      <pc:sldChg chg="del modTransition">
        <pc:chgData name="Jeff Morgan" userId="d64ffa7a261033aa" providerId="LiveId" clId="{A3784006-7E42-4802-85FA-3FA99D241F90}" dt="2024-03-04T16:53:48.419" v="4368" actId="47"/>
        <pc:sldMkLst>
          <pc:docMk/>
          <pc:sldMk cId="0" sldId="274"/>
        </pc:sldMkLst>
      </pc:sldChg>
      <pc:sldChg chg="del modTransition">
        <pc:chgData name="Jeff Morgan" userId="d64ffa7a261033aa" providerId="LiveId" clId="{A3784006-7E42-4802-85FA-3FA99D241F90}" dt="2024-03-04T16:53:48.419" v="4368" actId="47"/>
        <pc:sldMkLst>
          <pc:docMk/>
          <pc:sldMk cId="0" sldId="275"/>
        </pc:sldMkLst>
      </pc:sldChg>
      <pc:sldChg chg="del modTransition">
        <pc:chgData name="Jeff Morgan" userId="d64ffa7a261033aa" providerId="LiveId" clId="{A3784006-7E42-4802-85FA-3FA99D241F90}" dt="2024-03-04T16:53:48.419" v="4368" actId="47"/>
        <pc:sldMkLst>
          <pc:docMk/>
          <pc:sldMk cId="0" sldId="276"/>
        </pc:sldMkLst>
      </pc:sldChg>
      <pc:sldChg chg="del modTransition setBg modNotes">
        <pc:chgData name="Jeff Morgan" userId="d64ffa7a261033aa" providerId="LiveId" clId="{A3784006-7E42-4802-85FA-3FA99D241F90}" dt="2024-03-04T16:53:48.419" v="4368" actId="47"/>
        <pc:sldMkLst>
          <pc:docMk/>
          <pc:sldMk cId="0" sldId="277"/>
        </pc:sldMkLst>
      </pc:sldChg>
      <pc:sldChg chg="del modTransition">
        <pc:chgData name="Jeff Morgan" userId="d64ffa7a261033aa" providerId="LiveId" clId="{A3784006-7E42-4802-85FA-3FA99D241F90}" dt="2024-03-04T16:53:48.419" v="4368" actId="47"/>
        <pc:sldMkLst>
          <pc:docMk/>
          <pc:sldMk cId="0" sldId="278"/>
        </pc:sldMkLst>
      </pc:sldChg>
      <pc:sldChg chg="del modTransition">
        <pc:chgData name="Jeff Morgan" userId="d64ffa7a261033aa" providerId="LiveId" clId="{A3784006-7E42-4802-85FA-3FA99D241F90}" dt="2024-03-04T16:53:48.419" v="4368" actId="47"/>
        <pc:sldMkLst>
          <pc:docMk/>
          <pc:sldMk cId="0" sldId="279"/>
        </pc:sldMkLst>
      </pc:sldChg>
      <pc:sldChg chg="del modTransition">
        <pc:chgData name="Jeff Morgan" userId="d64ffa7a261033aa" providerId="LiveId" clId="{A3784006-7E42-4802-85FA-3FA99D241F90}" dt="2024-03-04T16:53:48.419" v="4368" actId="47"/>
        <pc:sldMkLst>
          <pc:docMk/>
          <pc:sldMk cId="0" sldId="280"/>
        </pc:sldMkLst>
      </pc:sldChg>
      <pc:sldChg chg="modSp add del mod modTransition">
        <pc:chgData name="Jeff Morgan" userId="d64ffa7a261033aa" providerId="LiveId" clId="{A3784006-7E42-4802-85FA-3FA99D241F90}" dt="2024-03-04T16:54:28.806" v="4370" actId="14100"/>
        <pc:sldMkLst>
          <pc:docMk/>
          <pc:sldMk cId="0" sldId="281"/>
        </pc:sldMkLst>
        <pc:spChg chg="mod">
          <ac:chgData name="Jeff Morgan" userId="d64ffa7a261033aa" providerId="LiveId" clId="{A3784006-7E42-4802-85FA-3FA99D241F90}" dt="2024-03-04T16:54:28.806" v="4370" actId="14100"/>
          <ac:spMkLst>
            <pc:docMk/>
            <pc:sldMk cId="0" sldId="281"/>
            <ac:spMk id="2246" creationId="{00000000-0000-0000-0000-000000000000}"/>
          </ac:spMkLst>
        </pc:spChg>
      </pc:sldChg>
      <pc:sldChg chg="del modTransition">
        <pc:chgData name="Jeff Morgan" userId="d64ffa7a261033aa" providerId="LiveId" clId="{A3784006-7E42-4802-85FA-3FA99D241F90}" dt="2024-03-04T16:53:48.419" v="4368" actId="47"/>
        <pc:sldMkLst>
          <pc:docMk/>
          <pc:sldMk cId="0" sldId="282"/>
        </pc:sldMkLst>
      </pc:sldChg>
      <pc:sldChg chg="del modTransition">
        <pc:chgData name="Jeff Morgan" userId="d64ffa7a261033aa" providerId="LiveId" clId="{A3784006-7E42-4802-85FA-3FA99D241F90}" dt="2024-03-04T16:53:48.419" v="4368" actId="47"/>
        <pc:sldMkLst>
          <pc:docMk/>
          <pc:sldMk cId="0" sldId="283"/>
        </pc:sldMkLst>
      </pc:sldChg>
      <pc:sldChg chg="del modTransition">
        <pc:chgData name="Jeff Morgan" userId="d64ffa7a261033aa" providerId="LiveId" clId="{A3784006-7E42-4802-85FA-3FA99D241F90}" dt="2024-03-04T16:53:48.419" v="4368" actId="47"/>
        <pc:sldMkLst>
          <pc:docMk/>
          <pc:sldMk cId="0" sldId="284"/>
        </pc:sldMkLst>
      </pc:sldChg>
      <pc:sldChg chg="del modTransition">
        <pc:chgData name="Jeff Morgan" userId="d64ffa7a261033aa" providerId="LiveId" clId="{A3784006-7E42-4802-85FA-3FA99D241F90}" dt="2024-03-04T16:53:48.419" v="4368" actId="47"/>
        <pc:sldMkLst>
          <pc:docMk/>
          <pc:sldMk cId="0" sldId="285"/>
        </pc:sldMkLst>
      </pc:sldChg>
      <pc:sldChg chg="addSp delSp modSp mod ord modTransition modNotes">
        <pc:chgData name="Jeff Morgan" userId="d64ffa7a261033aa" providerId="LiveId" clId="{A3784006-7E42-4802-85FA-3FA99D241F90}" dt="2024-03-03T22:16:21.491" v="4348" actId="14100"/>
        <pc:sldMkLst>
          <pc:docMk/>
          <pc:sldMk cId="0" sldId="286"/>
        </pc:sldMkLst>
        <pc:spChg chg="add del mod">
          <ac:chgData name="Jeff Morgan" userId="d64ffa7a261033aa" providerId="LiveId" clId="{A3784006-7E42-4802-85FA-3FA99D241F90}" dt="2024-03-03T21:56:45.551" v="4182"/>
          <ac:spMkLst>
            <pc:docMk/>
            <pc:sldMk cId="0" sldId="286"/>
            <ac:spMk id="2" creationId="{A4724546-DCAD-D716-EC9C-F80DA2D23F82}"/>
          </ac:spMkLst>
        </pc:spChg>
        <pc:spChg chg="add del mod">
          <ac:chgData name="Jeff Morgan" userId="d64ffa7a261033aa" providerId="LiveId" clId="{A3784006-7E42-4802-85FA-3FA99D241F90}" dt="2024-03-03T21:56:59.229" v="4184" actId="478"/>
          <ac:spMkLst>
            <pc:docMk/>
            <pc:sldMk cId="0" sldId="286"/>
            <ac:spMk id="3" creationId="{591CBA24-DFE9-1832-76F1-CD8F91162A3A}"/>
          </ac:spMkLst>
        </pc:spChg>
        <pc:spChg chg="add del mod">
          <ac:chgData name="Jeff Morgan" userId="d64ffa7a261033aa" providerId="LiveId" clId="{A3784006-7E42-4802-85FA-3FA99D241F90}" dt="2024-03-01T02:52:48.241" v="2211" actId="22"/>
          <ac:spMkLst>
            <pc:docMk/>
            <pc:sldMk cId="0" sldId="286"/>
            <ac:spMk id="3" creationId="{89B0C841-DFBC-CFF0-AA3D-FBA3986185A8}"/>
          </ac:spMkLst>
        </pc:spChg>
        <pc:spChg chg="add del mod">
          <ac:chgData name="Jeff Morgan" userId="d64ffa7a261033aa" providerId="LiveId" clId="{A3784006-7E42-4802-85FA-3FA99D241F90}" dt="2024-03-03T21:56:45.550" v="4180" actId="478"/>
          <ac:spMkLst>
            <pc:docMk/>
            <pc:sldMk cId="0" sldId="286"/>
            <ac:spMk id="4" creationId="{AFF2DEDD-9D70-F433-3241-C73C2EE2BCE0}"/>
          </ac:spMkLst>
        </pc:spChg>
        <pc:spChg chg="add del mod">
          <ac:chgData name="Jeff Morgan" userId="d64ffa7a261033aa" providerId="LiveId" clId="{A3784006-7E42-4802-85FA-3FA99D241F90}" dt="2024-03-03T21:57:37.433" v="4191" actId="478"/>
          <ac:spMkLst>
            <pc:docMk/>
            <pc:sldMk cId="0" sldId="286"/>
            <ac:spMk id="6" creationId="{BB4BD732-E2CA-1FCE-1C08-28E54FAF6F27}"/>
          </ac:spMkLst>
        </pc:spChg>
        <pc:spChg chg="add mod">
          <ac:chgData name="Jeff Morgan" userId="d64ffa7a261033aa" providerId="LiveId" clId="{A3784006-7E42-4802-85FA-3FA99D241F90}" dt="2024-03-03T22:16:21.491" v="4348" actId="14100"/>
          <ac:spMkLst>
            <pc:docMk/>
            <pc:sldMk cId="0" sldId="286"/>
            <ac:spMk id="7" creationId="{E62C40F9-7DB0-95D3-5C49-70049054591A}"/>
          </ac:spMkLst>
        </pc:spChg>
        <pc:spChg chg="add mod">
          <ac:chgData name="Jeff Morgan" userId="d64ffa7a261033aa" providerId="LiveId" clId="{A3784006-7E42-4802-85FA-3FA99D241F90}" dt="2024-03-01T03:06:27.869" v="2298" actId="122"/>
          <ac:spMkLst>
            <pc:docMk/>
            <pc:sldMk cId="0" sldId="286"/>
            <ac:spMk id="12" creationId="{70F56FED-B5CB-D250-F606-5F34BB8E8294}"/>
          </ac:spMkLst>
        </pc:spChg>
        <pc:spChg chg="mod">
          <ac:chgData name="Jeff Morgan" userId="d64ffa7a261033aa" providerId="LiveId" clId="{A3784006-7E42-4802-85FA-3FA99D241F90}" dt="2024-03-01T02:53:17.606" v="2213" actId="14100"/>
          <ac:spMkLst>
            <pc:docMk/>
            <pc:sldMk cId="0" sldId="286"/>
            <ac:spMk id="3675" creationId="{00000000-0000-0000-0000-000000000000}"/>
          </ac:spMkLst>
        </pc:spChg>
        <pc:spChg chg="mod">
          <ac:chgData name="Jeff Morgan" userId="d64ffa7a261033aa" providerId="LiveId" clId="{A3784006-7E42-4802-85FA-3FA99D241F90}" dt="2024-03-01T02:53:27.180" v="2214" actId="1076"/>
          <ac:spMkLst>
            <pc:docMk/>
            <pc:sldMk cId="0" sldId="286"/>
            <ac:spMk id="3676" creationId="{00000000-0000-0000-0000-000000000000}"/>
          </ac:spMkLst>
        </pc:spChg>
        <pc:picChg chg="add mod">
          <ac:chgData name="Jeff Morgan" userId="d64ffa7a261033aa" providerId="LiveId" clId="{A3784006-7E42-4802-85FA-3FA99D241F90}" dt="2024-03-01T03:06:02.986" v="2290" actId="1076"/>
          <ac:picMkLst>
            <pc:docMk/>
            <pc:sldMk cId="0" sldId="286"/>
            <ac:picMk id="5" creationId="{82824047-CDD1-1975-8F39-62112D21B5B5}"/>
          </ac:picMkLst>
        </pc:picChg>
        <pc:picChg chg="add del mod">
          <ac:chgData name="Jeff Morgan" userId="d64ffa7a261033aa" providerId="LiveId" clId="{A3784006-7E42-4802-85FA-3FA99D241F90}" dt="2024-03-01T02:58:46.853" v="2226" actId="478"/>
          <ac:picMkLst>
            <pc:docMk/>
            <pc:sldMk cId="0" sldId="286"/>
            <ac:picMk id="7" creationId="{46B74ECB-619C-466D-924A-FE78A277F16B}"/>
          </ac:picMkLst>
        </pc:picChg>
        <pc:picChg chg="add del mod">
          <ac:chgData name="Jeff Morgan" userId="d64ffa7a261033aa" providerId="LiveId" clId="{A3784006-7E42-4802-85FA-3FA99D241F90}" dt="2024-03-01T02:59:34.365" v="2232" actId="478"/>
          <ac:picMkLst>
            <pc:docMk/>
            <pc:sldMk cId="0" sldId="286"/>
            <ac:picMk id="9" creationId="{9D5AFB72-8083-C008-B892-153B0333045B}"/>
          </ac:picMkLst>
        </pc:picChg>
        <pc:picChg chg="add mod">
          <ac:chgData name="Jeff Morgan" userId="d64ffa7a261033aa" providerId="LiveId" clId="{A3784006-7E42-4802-85FA-3FA99D241F90}" dt="2024-03-01T03:06:02.986" v="2290" actId="1076"/>
          <ac:picMkLst>
            <pc:docMk/>
            <pc:sldMk cId="0" sldId="286"/>
            <ac:picMk id="11" creationId="{4C8C45A5-F614-43AF-3763-7740C976AD9E}"/>
          </ac:picMkLst>
        </pc:picChg>
      </pc:sldChg>
      <pc:sldChg chg="del modTransition">
        <pc:chgData name="Jeff Morgan" userId="d64ffa7a261033aa" providerId="LiveId" clId="{A3784006-7E42-4802-85FA-3FA99D241F90}" dt="2024-03-04T16:53:48.419" v="4368" actId="47"/>
        <pc:sldMkLst>
          <pc:docMk/>
          <pc:sldMk cId="0" sldId="287"/>
        </pc:sldMkLst>
      </pc:sldChg>
      <pc:sldChg chg="del modTransition">
        <pc:chgData name="Jeff Morgan" userId="d64ffa7a261033aa" providerId="LiveId" clId="{A3784006-7E42-4802-85FA-3FA99D241F90}" dt="2024-03-04T16:53:48.419" v="4368" actId="47"/>
        <pc:sldMkLst>
          <pc:docMk/>
          <pc:sldMk cId="0" sldId="288"/>
        </pc:sldMkLst>
      </pc:sldChg>
      <pc:sldChg chg="del modTransition">
        <pc:chgData name="Jeff Morgan" userId="d64ffa7a261033aa" providerId="LiveId" clId="{A3784006-7E42-4802-85FA-3FA99D241F90}" dt="2024-03-04T16:53:48.419" v="4368" actId="47"/>
        <pc:sldMkLst>
          <pc:docMk/>
          <pc:sldMk cId="0" sldId="289"/>
        </pc:sldMkLst>
      </pc:sldChg>
      <pc:sldChg chg="del modTransition">
        <pc:chgData name="Jeff Morgan" userId="d64ffa7a261033aa" providerId="LiveId" clId="{A3784006-7E42-4802-85FA-3FA99D241F90}" dt="2024-03-04T16:53:48.419" v="4368" actId="47"/>
        <pc:sldMkLst>
          <pc:docMk/>
          <pc:sldMk cId="0" sldId="290"/>
        </pc:sldMkLst>
      </pc:sldChg>
      <pc:sldChg chg="del modTransition setBg modNotes">
        <pc:chgData name="Jeff Morgan" userId="d64ffa7a261033aa" providerId="LiveId" clId="{A3784006-7E42-4802-85FA-3FA99D241F90}" dt="2024-03-04T16:53:48.419" v="4368" actId="47"/>
        <pc:sldMkLst>
          <pc:docMk/>
          <pc:sldMk cId="0" sldId="291"/>
        </pc:sldMkLst>
      </pc:sldChg>
      <pc:sldChg chg="del modTransition setBg modNotes">
        <pc:chgData name="Jeff Morgan" userId="d64ffa7a261033aa" providerId="LiveId" clId="{A3784006-7E42-4802-85FA-3FA99D241F90}" dt="2024-03-04T16:53:48.419" v="4368" actId="47"/>
        <pc:sldMkLst>
          <pc:docMk/>
          <pc:sldMk cId="0" sldId="292"/>
        </pc:sldMkLst>
      </pc:sldChg>
      <pc:sldChg chg="del modTransition setBg modNotes">
        <pc:chgData name="Jeff Morgan" userId="d64ffa7a261033aa" providerId="LiveId" clId="{A3784006-7E42-4802-85FA-3FA99D241F90}" dt="2024-03-04T16:53:48.419" v="4368" actId="47"/>
        <pc:sldMkLst>
          <pc:docMk/>
          <pc:sldMk cId="0" sldId="293"/>
        </pc:sldMkLst>
      </pc:sldChg>
      <pc:sldChg chg="del modTransition setBg modNotes">
        <pc:chgData name="Jeff Morgan" userId="d64ffa7a261033aa" providerId="LiveId" clId="{A3784006-7E42-4802-85FA-3FA99D241F90}" dt="2024-03-04T16:53:48.419" v="4368" actId="47"/>
        <pc:sldMkLst>
          <pc:docMk/>
          <pc:sldMk cId="0" sldId="294"/>
        </pc:sldMkLst>
      </pc:sldChg>
      <pc:sldChg chg="del modTransition setBg modNotes">
        <pc:chgData name="Jeff Morgan" userId="d64ffa7a261033aa" providerId="LiveId" clId="{A3784006-7E42-4802-85FA-3FA99D241F90}" dt="2024-03-04T16:53:48.419" v="4368" actId="47"/>
        <pc:sldMkLst>
          <pc:docMk/>
          <pc:sldMk cId="0" sldId="295"/>
        </pc:sldMkLst>
      </pc:sldChg>
      <pc:sldChg chg="del modTransition">
        <pc:chgData name="Jeff Morgan" userId="d64ffa7a261033aa" providerId="LiveId" clId="{A3784006-7E42-4802-85FA-3FA99D241F90}" dt="2024-03-04T16:53:48.419" v="4368" actId="47"/>
        <pc:sldMkLst>
          <pc:docMk/>
          <pc:sldMk cId="0" sldId="296"/>
        </pc:sldMkLst>
      </pc:sldChg>
      <pc:sldChg chg="del modTransition">
        <pc:chgData name="Jeff Morgan" userId="d64ffa7a261033aa" providerId="LiveId" clId="{A3784006-7E42-4802-85FA-3FA99D241F90}" dt="2024-03-04T16:53:48.419" v="4368" actId="47"/>
        <pc:sldMkLst>
          <pc:docMk/>
          <pc:sldMk cId="0" sldId="297"/>
        </pc:sldMkLst>
      </pc:sldChg>
      <pc:sldChg chg="del modTransition">
        <pc:chgData name="Jeff Morgan" userId="d64ffa7a261033aa" providerId="LiveId" clId="{A3784006-7E42-4802-85FA-3FA99D241F90}" dt="2024-03-04T16:53:48.419" v="4368" actId="47"/>
        <pc:sldMkLst>
          <pc:docMk/>
          <pc:sldMk cId="0" sldId="298"/>
        </pc:sldMkLst>
      </pc:sldChg>
      <pc:sldChg chg="del modTransition">
        <pc:chgData name="Jeff Morgan" userId="d64ffa7a261033aa" providerId="LiveId" clId="{A3784006-7E42-4802-85FA-3FA99D241F90}" dt="2024-03-04T16:53:48.419" v="4368" actId="47"/>
        <pc:sldMkLst>
          <pc:docMk/>
          <pc:sldMk cId="0" sldId="299"/>
        </pc:sldMkLst>
      </pc:sldChg>
      <pc:sldChg chg="del modTransition">
        <pc:chgData name="Jeff Morgan" userId="d64ffa7a261033aa" providerId="LiveId" clId="{A3784006-7E42-4802-85FA-3FA99D241F90}" dt="2024-03-04T16:53:48.419" v="4368" actId="47"/>
        <pc:sldMkLst>
          <pc:docMk/>
          <pc:sldMk cId="0" sldId="300"/>
        </pc:sldMkLst>
      </pc:sldChg>
      <pc:sldChg chg="del modTransition setBg modNotes">
        <pc:chgData name="Jeff Morgan" userId="d64ffa7a261033aa" providerId="LiveId" clId="{A3784006-7E42-4802-85FA-3FA99D241F90}" dt="2024-03-04T16:53:48.419" v="4368" actId="47"/>
        <pc:sldMkLst>
          <pc:docMk/>
          <pc:sldMk cId="0" sldId="301"/>
        </pc:sldMkLst>
      </pc:sldChg>
      <pc:sldChg chg="del modTransition">
        <pc:chgData name="Jeff Morgan" userId="d64ffa7a261033aa" providerId="LiveId" clId="{A3784006-7E42-4802-85FA-3FA99D241F90}" dt="2024-03-04T16:53:48.419" v="4368" actId="47"/>
        <pc:sldMkLst>
          <pc:docMk/>
          <pc:sldMk cId="0" sldId="302"/>
        </pc:sldMkLst>
      </pc:sldChg>
      <pc:sldChg chg="del modTransition setBg modNotes">
        <pc:chgData name="Jeff Morgan" userId="d64ffa7a261033aa" providerId="LiveId" clId="{A3784006-7E42-4802-85FA-3FA99D241F90}" dt="2024-03-04T16:53:48.419" v="4368" actId="47"/>
        <pc:sldMkLst>
          <pc:docMk/>
          <pc:sldMk cId="0" sldId="303"/>
        </pc:sldMkLst>
      </pc:sldChg>
      <pc:sldChg chg="del modTransition setBg modNotes">
        <pc:chgData name="Jeff Morgan" userId="d64ffa7a261033aa" providerId="LiveId" clId="{A3784006-7E42-4802-85FA-3FA99D241F90}" dt="2024-03-04T16:53:48.419" v="4368" actId="47"/>
        <pc:sldMkLst>
          <pc:docMk/>
          <pc:sldMk cId="0" sldId="304"/>
        </pc:sldMkLst>
      </pc:sldChg>
      <pc:sldChg chg="del modTransition setBg modNotes">
        <pc:chgData name="Jeff Morgan" userId="d64ffa7a261033aa" providerId="LiveId" clId="{A3784006-7E42-4802-85FA-3FA99D241F90}" dt="2024-03-04T16:53:48.419" v="4368" actId="47"/>
        <pc:sldMkLst>
          <pc:docMk/>
          <pc:sldMk cId="0" sldId="305"/>
        </pc:sldMkLst>
      </pc:sldChg>
      <pc:sldChg chg="del modTransition setBg modNotes">
        <pc:chgData name="Jeff Morgan" userId="d64ffa7a261033aa" providerId="LiveId" clId="{A3784006-7E42-4802-85FA-3FA99D241F90}" dt="2024-03-04T16:53:48.419" v="4368" actId="47"/>
        <pc:sldMkLst>
          <pc:docMk/>
          <pc:sldMk cId="0" sldId="306"/>
        </pc:sldMkLst>
      </pc:sldChg>
      <pc:sldChg chg="del modTransition setBg modNotes">
        <pc:chgData name="Jeff Morgan" userId="d64ffa7a261033aa" providerId="LiveId" clId="{A3784006-7E42-4802-85FA-3FA99D241F90}" dt="2024-03-04T16:53:48.419" v="4368" actId="47"/>
        <pc:sldMkLst>
          <pc:docMk/>
          <pc:sldMk cId="0" sldId="307"/>
        </pc:sldMkLst>
      </pc:sldChg>
      <pc:sldChg chg="modTransition setBg modNotes">
        <pc:chgData name="Jeff Morgan" userId="d64ffa7a261033aa" providerId="LiveId" clId="{A3784006-7E42-4802-85FA-3FA99D241F90}" dt="2024-03-03T19:54:11.926" v="4143"/>
        <pc:sldMkLst>
          <pc:docMk/>
          <pc:sldMk cId="0" sldId="308"/>
        </pc:sldMkLst>
      </pc:sldChg>
      <pc:sldChg chg="addSp delSp modSp add mod ord modTransition modAnim modNotesTx">
        <pc:chgData name="Jeff Morgan" userId="d64ffa7a261033aa" providerId="LiveId" clId="{A3784006-7E42-4802-85FA-3FA99D241F90}" dt="2024-03-03T19:54:11.926" v="4143"/>
        <pc:sldMkLst>
          <pc:docMk/>
          <pc:sldMk cId="120097303" sldId="309"/>
        </pc:sldMkLst>
        <pc:spChg chg="mod">
          <ac:chgData name="Jeff Morgan" userId="d64ffa7a261033aa" providerId="LiveId" clId="{A3784006-7E42-4802-85FA-3FA99D241F90}" dt="2024-03-01T02:24:49.988" v="1697" actId="6549"/>
          <ac:spMkLst>
            <pc:docMk/>
            <pc:sldMk cId="120097303" sldId="309"/>
            <ac:spMk id="1421" creationId="{F2BD1174-0DA8-4314-8F92-EB7BE8CA43B9}"/>
          </ac:spMkLst>
        </pc:spChg>
        <pc:picChg chg="del">
          <ac:chgData name="Jeff Morgan" userId="d64ffa7a261033aa" providerId="LiveId" clId="{A3784006-7E42-4802-85FA-3FA99D241F90}" dt="2024-03-01T01:16:17.904" v="1464" actId="478"/>
          <ac:picMkLst>
            <pc:docMk/>
            <pc:sldMk cId="120097303" sldId="309"/>
            <ac:picMk id="3" creationId="{8EF3EBDE-B3AA-E6BA-390C-F6E59413B37A}"/>
          </ac:picMkLst>
        </pc:picChg>
        <pc:picChg chg="add del mod modCrop">
          <ac:chgData name="Jeff Morgan" userId="d64ffa7a261033aa" providerId="LiveId" clId="{A3784006-7E42-4802-85FA-3FA99D241F90}" dt="2024-03-01T01:59:33.665" v="1483" actId="478"/>
          <ac:picMkLst>
            <pc:docMk/>
            <pc:sldMk cId="120097303" sldId="309"/>
            <ac:picMk id="4" creationId="{F3136839-8246-FECA-9B50-2473D06B9177}"/>
          </ac:picMkLst>
        </pc:picChg>
        <pc:picChg chg="add mod">
          <ac:chgData name="Jeff Morgan" userId="d64ffa7a261033aa" providerId="LiveId" clId="{A3784006-7E42-4802-85FA-3FA99D241F90}" dt="2024-03-02T00:17:55.990" v="4136" actId="1076"/>
          <ac:picMkLst>
            <pc:docMk/>
            <pc:sldMk cId="120097303" sldId="309"/>
            <ac:picMk id="6" creationId="{9D907957-402E-33A9-EAB7-D605AD5274B9}"/>
          </ac:picMkLst>
        </pc:picChg>
      </pc:sldChg>
      <pc:sldChg chg="modSp add mod ord modTransition modAnim modNotesTx">
        <pc:chgData name="Jeff Morgan" userId="d64ffa7a261033aa" providerId="LiveId" clId="{A3784006-7E42-4802-85FA-3FA99D241F90}" dt="2024-03-03T20:09:40.771" v="4162"/>
        <pc:sldMkLst>
          <pc:docMk/>
          <pc:sldMk cId="3851815237" sldId="310"/>
        </pc:sldMkLst>
        <pc:spChg chg="mod">
          <ac:chgData name="Jeff Morgan" userId="d64ffa7a261033aa" providerId="LiveId" clId="{A3784006-7E42-4802-85FA-3FA99D241F90}" dt="2024-02-29T04:16:14.532" v="1400" actId="20577"/>
          <ac:spMkLst>
            <pc:docMk/>
            <pc:sldMk cId="3851815237" sldId="310"/>
            <ac:spMk id="1420" creationId="{26840AC1-80DD-1BBD-4302-9FC1B21B81A5}"/>
          </ac:spMkLst>
        </pc:spChg>
        <pc:spChg chg="mod">
          <ac:chgData name="Jeff Morgan" userId="d64ffa7a261033aa" providerId="LiveId" clId="{A3784006-7E42-4802-85FA-3FA99D241F90}" dt="2024-02-29T04:18:21.115" v="1408" actId="207"/>
          <ac:spMkLst>
            <pc:docMk/>
            <pc:sldMk cId="3851815237" sldId="310"/>
            <ac:spMk id="1421" creationId="{93A901D3-84EA-53A9-4BE5-198B1E03574D}"/>
          </ac:spMkLst>
        </pc:spChg>
        <pc:grpChg chg="mod">
          <ac:chgData name="Jeff Morgan" userId="d64ffa7a261033aa" providerId="LiveId" clId="{A3784006-7E42-4802-85FA-3FA99D241F90}" dt="2024-02-29T04:14:56.122" v="1347" actId="1076"/>
          <ac:grpSpMkLst>
            <pc:docMk/>
            <pc:sldMk cId="3851815237" sldId="310"/>
            <ac:grpSpMk id="1449" creationId="{E98CF752-7527-9497-0068-FF539E44B924}"/>
          </ac:grpSpMkLst>
        </pc:grpChg>
        <pc:picChg chg="mod">
          <ac:chgData name="Jeff Morgan" userId="d64ffa7a261033aa" providerId="LiveId" clId="{A3784006-7E42-4802-85FA-3FA99D241F90}" dt="2024-03-03T20:09:12.099" v="4159" actId="1076"/>
          <ac:picMkLst>
            <pc:docMk/>
            <pc:sldMk cId="3851815237" sldId="310"/>
            <ac:picMk id="3" creationId="{BD028FDF-8E5E-7684-5F63-57649F012AC3}"/>
          </ac:picMkLst>
        </pc:picChg>
      </pc:sldChg>
      <pc:sldChg chg="addSp delSp modSp add mod modTransition modAnim modNotesTx">
        <pc:chgData name="Jeff Morgan" userId="d64ffa7a261033aa" providerId="LiveId" clId="{A3784006-7E42-4802-85FA-3FA99D241F90}" dt="2024-03-03T20:07:16.088" v="4156" actId="20577"/>
        <pc:sldMkLst>
          <pc:docMk/>
          <pc:sldMk cId="734039701" sldId="311"/>
        </pc:sldMkLst>
        <pc:spChg chg="add mod">
          <ac:chgData name="Jeff Morgan" userId="d64ffa7a261033aa" providerId="LiveId" clId="{A3784006-7E42-4802-85FA-3FA99D241F90}" dt="2024-03-01T02:39:22.601" v="1956" actId="255"/>
          <ac:spMkLst>
            <pc:docMk/>
            <pc:sldMk cId="734039701" sldId="311"/>
            <ac:spMk id="4" creationId="{7F37D9AE-83E0-EBF1-5B38-6B82779722E6}"/>
          </ac:spMkLst>
        </pc:spChg>
        <pc:spChg chg="add del">
          <ac:chgData name="Jeff Morgan" userId="d64ffa7a261033aa" providerId="LiveId" clId="{A3784006-7E42-4802-85FA-3FA99D241F90}" dt="2024-03-01T04:10:36.649" v="2302" actId="22"/>
          <ac:spMkLst>
            <pc:docMk/>
            <pc:sldMk cId="734039701" sldId="311"/>
            <ac:spMk id="7" creationId="{C354A719-7EE9-B60B-69EB-F4F1295EE760}"/>
          </ac:spMkLst>
        </pc:spChg>
        <pc:spChg chg="mod">
          <ac:chgData name="Jeff Morgan" userId="d64ffa7a261033aa" providerId="LiveId" clId="{A3784006-7E42-4802-85FA-3FA99D241F90}" dt="2024-03-01T02:39:48.627" v="1961" actId="20577"/>
          <ac:spMkLst>
            <pc:docMk/>
            <pc:sldMk cId="734039701" sldId="311"/>
            <ac:spMk id="1420" creationId="{D4EE95D0-CCE9-41BB-CA37-B33ACD8FFCD2}"/>
          </ac:spMkLst>
        </pc:spChg>
        <pc:spChg chg="mod">
          <ac:chgData name="Jeff Morgan" userId="d64ffa7a261033aa" providerId="LiveId" clId="{A3784006-7E42-4802-85FA-3FA99D241F90}" dt="2024-03-03T20:07:16.088" v="4156" actId="20577"/>
          <ac:spMkLst>
            <pc:docMk/>
            <pc:sldMk cId="734039701" sldId="311"/>
            <ac:spMk id="1421" creationId="{C0C7086F-3947-5F33-1760-CD005CA7C6FA}"/>
          </ac:spMkLst>
        </pc:spChg>
        <pc:picChg chg="add mod modCrop">
          <ac:chgData name="Jeff Morgan" userId="d64ffa7a261033aa" providerId="LiveId" clId="{A3784006-7E42-4802-85FA-3FA99D241F90}" dt="2024-03-01T02:28:04.585" v="1723" actId="732"/>
          <ac:picMkLst>
            <pc:docMk/>
            <pc:sldMk cId="734039701" sldId="311"/>
            <ac:picMk id="3" creationId="{D279EF82-BFCB-E5B3-FEA9-B496AAE371EF}"/>
          </ac:picMkLst>
        </pc:picChg>
        <pc:picChg chg="del">
          <ac:chgData name="Jeff Morgan" userId="d64ffa7a261033aa" providerId="LiveId" clId="{A3784006-7E42-4802-85FA-3FA99D241F90}" dt="2024-03-01T02:21:38.656" v="1568" actId="478"/>
          <ac:picMkLst>
            <pc:docMk/>
            <pc:sldMk cId="734039701" sldId="311"/>
            <ac:picMk id="6" creationId="{52071169-F3FA-4494-466B-3C9D7089FD15}"/>
          </ac:picMkLst>
        </pc:picChg>
      </pc:sldChg>
      <pc:sldChg chg="modSp add del mod ord modTransition">
        <pc:chgData name="Jeff Morgan" userId="d64ffa7a261033aa" providerId="LiveId" clId="{A3784006-7E42-4802-85FA-3FA99D241F90}" dt="2024-03-04T16:27:01.377" v="4350" actId="2696"/>
        <pc:sldMkLst>
          <pc:docMk/>
          <pc:sldMk cId="4003396754" sldId="312"/>
        </pc:sldMkLst>
        <pc:spChg chg="mod">
          <ac:chgData name="Jeff Morgan" userId="d64ffa7a261033aa" providerId="LiveId" clId="{A3784006-7E42-4802-85FA-3FA99D241F90}" dt="2024-03-01T04:53:37.837" v="4093" actId="20577"/>
          <ac:spMkLst>
            <pc:docMk/>
            <pc:sldMk cId="4003396754" sldId="312"/>
            <ac:spMk id="1205" creationId="{709F1060-38D2-97E8-313F-CC373C67AC7A}"/>
          </ac:spMkLst>
        </pc:spChg>
      </pc:sldChg>
      <pc:sldChg chg="modSp add del mod ord modTransition">
        <pc:chgData name="Jeff Morgan" userId="d64ffa7a261033aa" providerId="LiveId" clId="{A3784006-7E42-4802-85FA-3FA99D241F90}" dt="2024-03-04T16:27:01.377" v="4350" actId="2696"/>
        <pc:sldMkLst>
          <pc:docMk/>
          <pc:sldMk cId="2873075043" sldId="313"/>
        </pc:sldMkLst>
        <pc:spChg chg="mod">
          <ac:chgData name="Jeff Morgan" userId="d64ffa7a261033aa" providerId="LiveId" clId="{A3784006-7E42-4802-85FA-3FA99D241F90}" dt="2024-03-01T04:53:32.198" v="4090" actId="20577"/>
          <ac:spMkLst>
            <pc:docMk/>
            <pc:sldMk cId="2873075043" sldId="313"/>
            <ac:spMk id="1205" creationId="{1AAED3DE-BE31-CD14-F9F4-2D302EC7CF0C}"/>
          </ac:spMkLst>
        </pc:spChg>
      </pc:sldChg>
      <pc:sldChg chg="addSp delSp modSp new mod ord modTransition delAnim modAnim modNotesTx">
        <pc:chgData name="Jeff Morgan" userId="d64ffa7a261033aa" providerId="LiveId" clId="{A3784006-7E42-4802-85FA-3FA99D241F90}" dt="2024-03-03T19:54:11.926" v="4143"/>
        <pc:sldMkLst>
          <pc:docMk/>
          <pc:sldMk cId="2941470855" sldId="314"/>
        </pc:sldMkLst>
        <pc:picChg chg="add mod">
          <ac:chgData name="Jeff Morgan" userId="d64ffa7a261033aa" providerId="LiveId" clId="{A3784006-7E42-4802-85FA-3FA99D241F90}" dt="2024-03-01T23:52:41.638" v="4101" actId="1076"/>
          <ac:picMkLst>
            <pc:docMk/>
            <pc:sldMk cId="2941470855" sldId="314"/>
            <ac:picMk id="5" creationId="{8F917440-B728-BC69-595D-6C295330E983}"/>
          </ac:picMkLst>
        </pc:picChg>
        <pc:picChg chg="add del mod">
          <ac:chgData name="Jeff Morgan" userId="d64ffa7a261033aa" providerId="LiveId" clId="{A3784006-7E42-4802-85FA-3FA99D241F90}" dt="2024-03-01T20:52:18.620" v="4099" actId="478"/>
          <ac:picMkLst>
            <pc:docMk/>
            <pc:sldMk cId="2941470855" sldId="314"/>
            <ac:picMk id="5" creationId="{96E86A61-FED7-629B-0977-93B60F51A693}"/>
          </ac:picMkLst>
        </pc:picChg>
      </pc:sldChg>
      <pc:sldChg chg="addSp delSp modSp add del mod">
        <pc:chgData name="Jeff Morgan" userId="d64ffa7a261033aa" providerId="LiveId" clId="{A3784006-7E42-4802-85FA-3FA99D241F90}" dt="2024-03-04T16:27:07.240" v="4351" actId="2696"/>
        <pc:sldMkLst>
          <pc:docMk/>
          <pc:sldMk cId="1331545371" sldId="315"/>
        </pc:sldMkLst>
        <pc:spChg chg="mod">
          <ac:chgData name="Jeff Morgan" userId="d64ffa7a261033aa" providerId="LiveId" clId="{A3784006-7E42-4802-85FA-3FA99D241F90}" dt="2024-03-03T20:30:26.800" v="4172" actId="20577"/>
          <ac:spMkLst>
            <pc:docMk/>
            <pc:sldMk cId="1331545371" sldId="315"/>
            <ac:spMk id="1421" creationId="{C6F6401E-C683-ADA0-9A9F-C5B74810ADBA}"/>
          </ac:spMkLst>
        </pc:spChg>
        <pc:picChg chg="add mod">
          <ac:chgData name="Jeff Morgan" userId="d64ffa7a261033aa" providerId="LiveId" clId="{A3784006-7E42-4802-85FA-3FA99D241F90}" dt="2024-03-03T20:12:51.780" v="4171" actId="1076"/>
          <ac:picMkLst>
            <pc:docMk/>
            <pc:sldMk cId="1331545371" sldId="315"/>
            <ac:picMk id="3" creationId="{45FDBD65-D181-DEFC-BAAA-9300A4289282}"/>
          </ac:picMkLst>
        </pc:picChg>
        <pc:picChg chg="del">
          <ac:chgData name="Jeff Morgan" userId="d64ffa7a261033aa" providerId="LiveId" clId="{A3784006-7E42-4802-85FA-3FA99D241F90}" dt="2024-03-03T20:11:56.937" v="4164" actId="478"/>
          <ac:picMkLst>
            <pc:docMk/>
            <pc:sldMk cId="1331545371" sldId="315"/>
            <ac:picMk id="10" creationId="{955022C9-17CC-3E85-44D5-B03B379336B1}"/>
          </ac:picMkLst>
        </pc:picChg>
      </pc:sldChg>
      <pc:sldChg chg="add modTransition">
        <pc:chgData name="Jeff Morgan" userId="d64ffa7a261033aa" providerId="LiveId" clId="{A3784006-7E42-4802-85FA-3FA99D241F90}" dt="2024-03-04T16:26:43.857" v="4349"/>
        <pc:sldMkLst>
          <pc:docMk/>
          <pc:sldMk cId="0" sldId="316"/>
        </pc:sldMkLst>
      </pc:sldChg>
      <pc:sldChg chg="add modTransition">
        <pc:chgData name="Jeff Morgan" userId="d64ffa7a261033aa" providerId="LiveId" clId="{A3784006-7E42-4802-85FA-3FA99D241F90}" dt="2024-03-04T16:26:43.857" v="4349"/>
        <pc:sldMkLst>
          <pc:docMk/>
          <pc:sldMk cId="0" sldId="317"/>
        </pc:sldMkLst>
      </pc:sldChg>
      <pc:sldChg chg="add modTransition">
        <pc:chgData name="Jeff Morgan" userId="d64ffa7a261033aa" providerId="LiveId" clId="{A3784006-7E42-4802-85FA-3FA99D241F90}" dt="2024-03-04T16:26:43.857" v="4349"/>
        <pc:sldMkLst>
          <pc:docMk/>
          <pc:sldMk cId="0" sldId="318"/>
        </pc:sldMkLst>
      </pc:sldChg>
      <pc:sldChg chg="add modTransition">
        <pc:chgData name="Jeff Morgan" userId="d64ffa7a261033aa" providerId="LiveId" clId="{A3784006-7E42-4802-85FA-3FA99D241F90}" dt="2024-03-04T16:26:43.857" v="4349"/>
        <pc:sldMkLst>
          <pc:docMk/>
          <pc:sldMk cId="0" sldId="319"/>
        </pc:sldMkLst>
      </pc:sldChg>
      <pc:sldChg chg="add modTransition">
        <pc:chgData name="Jeff Morgan" userId="d64ffa7a261033aa" providerId="LiveId" clId="{A3784006-7E42-4802-85FA-3FA99D241F90}" dt="2024-03-04T16:26:43.857" v="4349"/>
        <pc:sldMkLst>
          <pc:docMk/>
          <pc:sldMk cId="0" sldId="320"/>
        </pc:sldMkLst>
      </pc:sldChg>
      <pc:sldChg chg="add modTransition">
        <pc:chgData name="Jeff Morgan" userId="d64ffa7a261033aa" providerId="LiveId" clId="{A3784006-7E42-4802-85FA-3FA99D241F90}" dt="2024-03-04T16:26:43.857" v="4349"/>
        <pc:sldMkLst>
          <pc:docMk/>
          <pc:sldMk cId="0" sldId="321"/>
        </pc:sldMkLst>
      </pc:sldChg>
      <pc:sldChg chg="add modTransition">
        <pc:chgData name="Jeff Morgan" userId="d64ffa7a261033aa" providerId="LiveId" clId="{A3784006-7E42-4802-85FA-3FA99D241F90}" dt="2024-03-04T16:26:43.857" v="4349"/>
        <pc:sldMkLst>
          <pc:docMk/>
          <pc:sldMk cId="0" sldId="322"/>
        </pc:sldMkLst>
      </pc:sldChg>
      <pc:sldChg chg="add modTransition">
        <pc:chgData name="Jeff Morgan" userId="d64ffa7a261033aa" providerId="LiveId" clId="{A3784006-7E42-4802-85FA-3FA99D241F90}" dt="2024-03-04T16:26:43.857" v="4349"/>
        <pc:sldMkLst>
          <pc:docMk/>
          <pc:sldMk cId="0" sldId="323"/>
        </pc:sldMkLst>
      </pc:sldChg>
      <pc:sldChg chg="add modTransition">
        <pc:chgData name="Jeff Morgan" userId="d64ffa7a261033aa" providerId="LiveId" clId="{A3784006-7E42-4802-85FA-3FA99D241F90}" dt="2024-03-04T16:26:43.857" v="4349"/>
        <pc:sldMkLst>
          <pc:docMk/>
          <pc:sldMk cId="0" sldId="324"/>
        </pc:sldMkLst>
      </pc:sldChg>
      <pc:sldChg chg="add modTransition">
        <pc:chgData name="Jeff Morgan" userId="d64ffa7a261033aa" providerId="LiveId" clId="{A3784006-7E42-4802-85FA-3FA99D241F90}" dt="2024-03-04T16:26:43.857" v="4349"/>
        <pc:sldMkLst>
          <pc:docMk/>
          <pc:sldMk cId="0" sldId="325"/>
        </pc:sldMkLst>
      </pc:sldChg>
      <pc:sldChg chg="modSp add mod modTransition">
        <pc:chgData name="Jeff Morgan" userId="d64ffa7a261033aa" providerId="LiveId" clId="{A3784006-7E42-4802-85FA-3FA99D241F90}" dt="2024-03-04T16:50:36.356" v="4360" actId="14100"/>
        <pc:sldMkLst>
          <pc:docMk/>
          <pc:sldMk cId="0" sldId="326"/>
        </pc:sldMkLst>
        <pc:spChg chg="mod">
          <ac:chgData name="Jeff Morgan" userId="d64ffa7a261033aa" providerId="LiveId" clId="{A3784006-7E42-4802-85FA-3FA99D241F90}" dt="2024-03-04T16:50:36.356" v="4360" actId="14100"/>
          <ac:spMkLst>
            <pc:docMk/>
            <pc:sldMk cId="0" sldId="326"/>
            <ac:spMk id="2083" creationId="{00000000-0000-0000-0000-000000000000}"/>
          </ac:spMkLst>
        </pc:spChg>
      </pc:sldChg>
      <pc:sldChg chg="modSp add mod modTransition">
        <pc:chgData name="Jeff Morgan" userId="d64ffa7a261033aa" providerId="LiveId" clId="{A3784006-7E42-4802-85FA-3FA99D241F90}" dt="2024-03-04T16:50:42.727" v="4361" actId="14100"/>
        <pc:sldMkLst>
          <pc:docMk/>
          <pc:sldMk cId="0" sldId="327"/>
        </pc:sldMkLst>
        <pc:spChg chg="mod">
          <ac:chgData name="Jeff Morgan" userId="d64ffa7a261033aa" providerId="LiveId" clId="{A3784006-7E42-4802-85FA-3FA99D241F90}" dt="2024-03-04T16:50:42.727" v="4361" actId="14100"/>
          <ac:spMkLst>
            <pc:docMk/>
            <pc:sldMk cId="0" sldId="327"/>
            <ac:spMk id="2097" creationId="{00000000-0000-0000-0000-000000000000}"/>
          </ac:spMkLst>
        </pc:spChg>
      </pc:sldChg>
      <pc:sldChg chg="modSp add mod modTransition">
        <pc:chgData name="Jeff Morgan" userId="d64ffa7a261033aa" providerId="LiveId" clId="{A3784006-7E42-4802-85FA-3FA99D241F90}" dt="2024-03-04T16:51:54.762" v="4364" actId="1076"/>
        <pc:sldMkLst>
          <pc:docMk/>
          <pc:sldMk cId="0" sldId="328"/>
        </pc:sldMkLst>
        <pc:spChg chg="mod">
          <ac:chgData name="Jeff Morgan" userId="d64ffa7a261033aa" providerId="LiveId" clId="{A3784006-7E42-4802-85FA-3FA99D241F90}" dt="2024-03-04T16:51:54.762" v="4364" actId="1076"/>
          <ac:spMkLst>
            <pc:docMk/>
            <pc:sldMk cId="0" sldId="328"/>
            <ac:spMk id="2111" creationId="{00000000-0000-0000-0000-000000000000}"/>
          </ac:spMkLst>
        </pc:spChg>
      </pc:sldChg>
      <pc:sldChg chg="modSp add mod modTransition">
        <pc:chgData name="Jeff Morgan" userId="d64ffa7a261033aa" providerId="LiveId" clId="{A3784006-7E42-4802-85FA-3FA99D241F90}" dt="2024-03-04T16:52:12.433" v="4367"/>
        <pc:sldMkLst>
          <pc:docMk/>
          <pc:sldMk cId="0" sldId="329"/>
        </pc:sldMkLst>
        <pc:spChg chg="mod">
          <ac:chgData name="Jeff Morgan" userId="d64ffa7a261033aa" providerId="LiveId" clId="{A3784006-7E42-4802-85FA-3FA99D241F90}" dt="2024-03-04T16:52:07.372" v="4365" actId="14100"/>
          <ac:spMkLst>
            <pc:docMk/>
            <pc:sldMk cId="0" sldId="329"/>
            <ac:spMk id="2125" creationId="{00000000-0000-0000-0000-000000000000}"/>
          </ac:spMkLst>
        </pc:spChg>
      </pc:sldChg>
      <pc:sldChg chg="add modTransition">
        <pc:chgData name="Jeff Morgan" userId="d64ffa7a261033aa" providerId="LiveId" clId="{A3784006-7E42-4802-85FA-3FA99D241F90}" dt="2024-03-04T16:26:43.857" v="4349"/>
        <pc:sldMkLst>
          <pc:docMk/>
          <pc:sldMk cId="0" sldId="330"/>
        </pc:sldMkLst>
      </pc:sldChg>
      <pc:sldChg chg="add modTransition">
        <pc:chgData name="Jeff Morgan" userId="d64ffa7a261033aa" providerId="LiveId" clId="{A3784006-7E42-4802-85FA-3FA99D241F90}" dt="2024-03-04T16:26:43.857" v="4349"/>
        <pc:sldMkLst>
          <pc:docMk/>
          <pc:sldMk cId="0" sldId="331"/>
        </pc:sldMkLst>
      </pc:sldChg>
      <pc:sldChg chg="addSp delSp modSp add mod modTransition delAnim modAnim">
        <pc:chgData name="Jeff Morgan" userId="d64ffa7a261033aa" providerId="LiveId" clId="{A3784006-7E42-4802-85FA-3FA99D241F90}" dt="2024-03-04T17:04:08.270" v="4383" actId="478"/>
        <pc:sldMkLst>
          <pc:docMk/>
          <pc:sldMk cId="0" sldId="332"/>
        </pc:sldMkLst>
        <pc:spChg chg="add del mod">
          <ac:chgData name="Jeff Morgan" userId="d64ffa7a261033aa" providerId="LiveId" clId="{A3784006-7E42-4802-85FA-3FA99D241F90}" dt="2024-03-04T17:04:08.270" v="4383" actId="478"/>
          <ac:spMkLst>
            <pc:docMk/>
            <pc:sldMk cId="0" sldId="332"/>
            <ac:spMk id="4" creationId="{7423F8C4-74B5-CA57-FAFB-644EC6FA19A5}"/>
          </ac:spMkLst>
        </pc:spChg>
        <pc:spChg chg="del mod">
          <ac:chgData name="Jeff Morgan" userId="d64ffa7a261033aa" providerId="LiveId" clId="{A3784006-7E42-4802-85FA-3FA99D241F90}" dt="2024-03-04T17:03:27.086" v="4379" actId="478"/>
          <ac:spMkLst>
            <pc:docMk/>
            <pc:sldMk cId="0" sldId="332"/>
            <ac:spMk id="2153" creationId="{00000000-0000-0000-0000-000000000000}"/>
          </ac:spMkLst>
        </pc:spChg>
        <pc:picChg chg="add mod">
          <ac:chgData name="Jeff Morgan" userId="d64ffa7a261033aa" providerId="LiveId" clId="{A3784006-7E42-4802-85FA-3FA99D241F90}" dt="2024-03-04T17:03:15.988" v="4376" actId="14100"/>
          <ac:picMkLst>
            <pc:docMk/>
            <pc:sldMk cId="0" sldId="332"/>
            <ac:picMk id="2" creationId="{C7879C74-2B2F-CB85-A6AE-1EAE4913D41C}"/>
          </ac:picMkLst>
        </pc:picChg>
        <pc:picChg chg="del mod">
          <ac:chgData name="Jeff Morgan" userId="d64ffa7a261033aa" providerId="LiveId" clId="{A3784006-7E42-4802-85FA-3FA99D241F90}" dt="2024-03-04T17:02:35.698" v="4372" actId="478"/>
          <ac:picMkLst>
            <pc:docMk/>
            <pc:sldMk cId="0" sldId="332"/>
            <ac:picMk id="2154" creationId="{00000000-0000-0000-0000-000000000000}"/>
          </ac:picMkLst>
        </pc:picChg>
      </pc:sldChg>
      <pc:sldMasterChg chg="modTransition delSldLayout modSldLayout">
        <pc:chgData name="Jeff Morgan" userId="d64ffa7a261033aa" providerId="LiveId" clId="{A3784006-7E42-4802-85FA-3FA99D241F90}" dt="2024-03-04T16:53:48.419" v="4368" actId="47"/>
        <pc:sldMasterMkLst>
          <pc:docMk/>
          <pc:sldMasterMk cId="0" sldId="2147483680"/>
        </pc:sldMasterMkLst>
        <pc:sldLayoutChg chg="modTransition">
          <pc:chgData name="Jeff Morgan" userId="d64ffa7a261033aa" providerId="LiveId" clId="{A3784006-7E42-4802-85FA-3FA99D241F90}" dt="2024-03-03T19:54:11.926" v="4143"/>
          <pc:sldLayoutMkLst>
            <pc:docMk/>
            <pc:sldMasterMk cId="0" sldId="2147483680"/>
            <pc:sldLayoutMk cId="0" sldId="2147483648"/>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49"/>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0"/>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5"/>
          </pc:sldLayoutMkLst>
        </pc:sldLayoutChg>
        <pc:sldLayoutChg chg="del modTransition setBg">
          <pc:chgData name="Jeff Morgan" userId="d64ffa7a261033aa" providerId="LiveId" clId="{A3784006-7E42-4802-85FA-3FA99D241F90}" dt="2024-03-04T16:53:48.419" v="4368" actId="47"/>
          <pc:sldLayoutMkLst>
            <pc:docMk/>
            <pc:sldMasterMk cId="0" sldId="2147483680"/>
            <pc:sldLayoutMk cId="0" sldId="214748365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5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6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4"/>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5"/>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7"/>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1"/>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5"/>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6"/>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78"/>
          </pc:sldLayoutMkLst>
        </pc:sldLayoutChg>
      </pc:sldMasterChg>
      <pc:sldMasterChg chg="modTransition modSldLayout">
        <pc:chgData name="Jeff Morgan" userId="d64ffa7a261033aa" providerId="LiveId" clId="{A3784006-7E42-4802-85FA-3FA99D241F90}" dt="2024-03-03T19:54:11.926" v="4143"/>
        <pc:sldMasterMkLst>
          <pc:docMk/>
          <pc:sldMasterMk cId="0" sldId="2147483681"/>
        </pc:sldMasterMkLst>
        <pc:sldLayoutChg chg="modTransition">
          <pc:chgData name="Jeff Morgan" userId="d64ffa7a261033aa" providerId="LiveId" clId="{A3784006-7E42-4802-85FA-3FA99D241F90}" dt="2024-03-03T19:54:11.926" v="4143"/>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887803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bf11234ee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2bf11234ee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number of bedrooms in the data ranges between 1, being the most recurring number, and the highest being 15, only occurring once. This listing is in Manhattan with 21 total beds, and $1,815 per night.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bf11234e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2bf11234e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difference between the average number of bedrooms does not vary all that much, ranging from about 1.3, to 1.5 bedrooms. </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sz="1200">
              <a:solidFill>
                <a:srgbClr val="191919"/>
              </a:solidFill>
              <a:latin typeface="Work Sans"/>
              <a:ea typeface="Work Sans"/>
              <a:cs typeface="Work Sans"/>
              <a:sym typeface="Work Sans"/>
            </a:endParaRPr>
          </a:p>
          <a:p>
            <a:pPr marL="0" lvl="0" indent="0" algn="l" rtl="0">
              <a:spcBef>
                <a:spcPts val="0"/>
              </a:spcBef>
              <a:spcAft>
                <a:spcPts val="0"/>
              </a:spcAft>
              <a:buNone/>
            </a:pPr>
            <a:r>
              <a:rPr lang="en" sz="1200">
                <a:solidFill>
                  <a:srgbClr val="191919"/>
                </a:solidFill>
                <a:latin typeface="Work Sans"/>
                <a:ea typeface="Work Sans"/>
                <a:cs typeface="Work Sans"/>
                <a:sym typeface="Work Sans"/>
              </a:rPr>
              <a:t>The mean number of bedrooms across all boroughs being 1.4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bf11234e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bf11234e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Manhattan seemed to have the lowest average, but it is also the borough that occurs the most (7810 listings) out of the dataset that was analyzed, and it is the most popular place to stay for tourists. Staten Island occurs the least (285 listings), and yet had the highest average. From this, I would like to point out a limitation in the dataset. The disparity of listings is something worth noting, and thus, a confident conclusion of the average number of bedrooms by borough can not be drawn. However, if it does tell us anything, the ANOVA test results suggest there is a significant difference between the average number of bedrooms per borough.</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bed79897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bed79897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bed798971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2bed798971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1" name="Google Shape;19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2bed798971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2bed79897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2bf0994d8a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2bf0994d8a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2bed79897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2bed798971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2bed798971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2bed798971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THE BIG APPLE AND OUR PROJECT AN “AIR BNB GUIDE”  - LIKE APPLES, NY CITIES AIRBNB’S COME IN SO MANY VARIETIES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bed79897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2bed79897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2bed798971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2bed798971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2bed798971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2bed798971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bf07e2ed8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2bf07e2ed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2bf0994d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2bf0994d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2d9461b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2d9461b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ad401e8bf1_0_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2" name="Google Shape;3672;gad401e8bf1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bf0994d8a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bf0994d8a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6"/>
        <p:cNvGrpSpPr/>
        <p:nvPr/>
      </p:nvGrpSpPr>
      <p:grpSpPr>
        <a:xfrm>
          <a:off x="0" y="0"/>
          <a:ext cx="0" cy="0"/>
          <a:chOff x="0" y="0"/>
          <a:chExt cx="0" cy="0"/>
        </a:xfrm>
      </p:grpSpPr>
      <p:sp>
        <p:nvSpPr>
          <p:cNvPr id="17107" name="Google Shape;17107;gad401e8bf1_0_15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8" name="Google Shape;17108;gad401e8bf1_0_15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ad401e8bf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ad401e8bf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2023 THERE WERE OVER 20 THOUSAND AIRBNB’S OFFERED THROUGHOUT THE 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AIRBNB’S ARE AVAILABLE AS PRIVATE ROOMS IN A RESIDENCE, STUDIOS, APARTMENTS,, LOFTS AND SINGLE - FAMILY HOMES.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BEDROOMS RANGE FROM A BEDROOMS WITH A SINGLE BED TO MUTLI- BEDS IN A ROOM TO MULTIPLE BEDROOM UNITS THAT CAN HAVE 1 TO MANY BEDS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6112A548-3B7B-D297-CC7C-09EA00FBA7BB}"/>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657FAC5C-03BD-D668-B308-524DCC8687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41519AAF-01FF-E9D8-1A23-18DFB2E0F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NYC HAS A POPULTION OF OVER 19 MILLION PEOPLE.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DISTRIBUTED WITHIN THE FIVE BOROUGHS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HUNDREDS TO THOUSANDS OF AIRBNBS ARE AVAILIBLE THOUGOUT THE 5 BOROUGHS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MANHATTEN HAS THE MOST AT 7800 PLUS TO STATEN ISLAND WITH THE LEAST.</a:t>
            </a:r>
            <a:endParaRPr dirty="0"/>
          </a:p>
        </p:txBody>
      </p:sp>
    </p:spTree>
    <p:extLst>
      <p:ext uri="{BB962C8B-B14F-4D97-AF65-F5344CB8AC3E}">
        <p14:creationId xmlns:p14="http://schemas.microsoft.com/office/powerpoint/2010/main" val="19289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8FA974E-9DED-02C9-9315-86151E3CD6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703267ED-27CD-2486-2CD3-ECA79A3584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AF8179EE-44E4-29D8-BE26-2E40DFA09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DEPARTMENT OF CITY PLANNING,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NYC CONTAINS </a:t>
            </a:r>
            <a:r>
              <a:rPr lang="en-US" b="1" dirty="0"/>
              <a:t>339 NEIGHBORHOODS</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RANGING IN SIZE FROM JUST A COUPLE CITY BLOCKS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SPRAWLING DISTRICTS WITH GREAT POPULATION COUNTS</a:t>
            </a:r>
          </a:p>
        </p:txBody>
      </p:sp>
    </p:spTree>
    <p:extLst>
      <p:ext uri="{BB962C8B-B14F-4D97-AF65-F5344CB8AC3E}">
        <p14:creationId xmlns:p14="http://schemas.microsoft.com/office/powerpoint/2010/main" val="301465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F82F9FB-ECE0-F6BB-027A-713A8F431D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48F035ED-9086-B1CE-4058-49449189D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C9296446-C847-4B9F-8865-7983562EF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AIRBNBS ARE OFFRERED IN MANY TYPES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SINGLE FAMILY HOMES AND APARTMENTS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SHARED ROOMS AND HOTEL ROOMS</a:t>
            </a:r>
            <a:endParaRPr dirty="0"/>
          </a:p>
        </p:txBody>
      </p:sp>
    </p:spTree>
    <p:extLst>
      <p:ext uri="{BB962C8B-B14F-4D97-AF65-F5344CB8AC3E}">
        <p14:creationId xmlns:p14="http://schemas.microsoft.com/office/powerpoint/2010/main" val="100294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d401e8bf1_0_15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MEAN COSTS CAN RANGE FROM $30 FOR A SINGLE NIGHT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TO MONTHLY &amp; YEARLY PRICES THAT CAN COST OVER $9000 PER MONTH FOR AN AIRBNB RENTAL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1" name="Google Shape;16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bf11234e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bf11234e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6300" y="309050"/>
            <a:ext cx="8607225" cy="3941625"/>
            <a:chOff x="436300" y="309050"/>
            <a:chExt cx="8607225" cy="3941625"/>
          </a:xfrm>
        </p:grpSpPr>
        <p:grpSp>
          <p:nvGrpSpPr>
            <p:cNvPr id="10" name="Google Shape;10;p2"/>
            <p:cNvGrpSpPr/>
            <p:nvPr/>
          </p:nvGrpSpPr>
          <p:grpSpPr>
            <a:xfrm>
              <a:off x="2574225" y="3497600"/>
              <a:ext cx="368800" cy="113600"/>
              <a:chOff x="645625" y="3253125"/>
              <a:chExt cx="368800" cy="113600"/>
            </a:xfrm>
          </p:grpSpPr>
          <p:sp>
            <p:nvSpPr>
              <p:cNvPr id="11" name="Google Shape;11;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7;p2"/>
            <p:cNvGrpSpPr/>
            <p:nvPr/>
          </p:nvGrpSpPr>
          <p:grpSpPr>
            <a:xfrm>
              <a:off x="8055200" y="1161600"/>
              <a:ext cx="368800" cy="113600"/>
              <a:chOff x="645625" y="3253125"/>
              <a:chExt cx="368800" cy="113600"/>
            </a:xfrm>
          </p:grpSpPr>
          <p:sp>
            <p:nvSpPr>
              <p:cNvPr id="18" name="Google Shape;18;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 name="Google Shape;24;p2"/>
            <p:cNvGrpSpPr/>
            <p:nvPr/>
          </p:nvGrpSpPr>
          <p:grpSpPr>
            <a:xfrm>
              <a:off x="720000" y="540000"/>
              <a:ext cx="838400" cy="220775"/>
              <a:chOff x="1095175" y="1018225"/>
              <a:chExt cx="838400" cy="220775"/>
            </a:xfrm>
          </p:grpSpPr>
          <p:sp>
            <p:nvSpPr>
              <p:cNvPr id="25" name="Google Shape;25;p2"/>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31;p2"/>
            <p:cNvGrpSpPr/>
            <p:nvPr/>
          </p:nvGrpSpPr>
          <p:grpSpPr>
            <a:xfrm>
              <a:off x="1573938" y="831500"/>
              <a:ext cx="457850" cy="140875"/>
              <a:chOff x="1871875" y="1234150"/>
              <a:chExt cx="457850" cy="140875"/>
            </a:xfrm>
          </p:grpSpPr>
          <p:sp>
            <p:nvSpPr>
              <p:cNvPr id="32" name="Google Shape;32;p2"/>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8;p2"/>
            <p:cNvGrpSpPr/>
            <p:nvPr/>
          </p:nvGrpSpPr>
          <p:grpSpPr>
            <a:xfrm>
              <a:off x="8320525" y="2229725"/>
              <a:ext cx="723000" cy="307800"/>
              <a:chOff x="6408575" y="622725"/>
              <a:chExt cx="723000" cy="307800"/>
            </a:xfrm>
          </p:grpSpPr>
          <p:sp>
            <p:nvSpPr>
              <p:cNvPr id="39" name="Google Shape;39;p2"/>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43;p2"/>
            <p:cNvGrpSpPr/>
            <p:nvPr/>
          </p:nvGrpSpPr>
          <p:grpSpPr>
            <a:xfrm>
              <a:off x="894625" y="1611100"/>
              <a:ext cx="306025" cy="150100"/>
              <a:chOff x="6630075" y="2320075"/>
              <a:chExt cx="306025" cy="150100"/>
            </a:xfrm>
          </p:grpSpPr>
          <p:sp>
            <p:nvSpPr>
              <p:cNvPr id="44" name="Google Shape;44;p2"/>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8;p2"/>
            <p:cNvGrpSpPr/>
            <p:nvPr/>
          </p:nvGrpSpPr>
          <p:grpSpPr>
            <a:xfrm>
              <a:off x="6509650" y="539975"/>
              <a:ext cx="838350" cy="220825"/>
              <a:chOff x="2095150" y="4632100"/>
              <a:chExt cx="838350" cy="220825"/>
            </a:xfrm>
          </p:grpSpPr>
          <p:sp>
            <p:nvSpPr>
              <p:cNvPr id="49" name="Google Shape;49;p2"/>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 name="Google Shape;55;p2"/>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60;p2"/>
            <p:cNvGrpSpPr/>
            <p:nvPr/>
          </p:nvGrpSpPr>
          <p:grpSpPr>
            <a:xfrm>
              <a:off x="1485800" y="2151125"/>
              <a:ext cx="72600" cy="72600"/>
              <a:chOff x="2145125" y="90950"/>
              <a:chExt cx="72600" cy="72600"/>
            </a:xfrm>
          </p:grpSpPr>
          <p:cxnSp>
            <p:nvCxnSpPr>
              <p:cNvPr id="61" name="Google Shape;61;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63" name="Google Shape;63;p2"/>
            <p:cNvGrpSpPr/>
            <p:nvPr/>
          </p:nvGrpSpPr>
          <p:grpSpPr>
            <a:xfrm>
              <a:off x="3040100" y="4178075"/>
              <a:ext cx="72600" cy="72600"/>
              <a:chOff x="2145125" y="90950"/>
              <a:chExt cx="72600" cy="72600"/>
            </a:xfrm>
          </p:grpSpPr>
          <p:cxnSp>
            <p:nvCxnSpPr>
              <p:cNvPr id="64" name="Google Shape;64;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5" name="Google Shape;65;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
        <p:nvSpPr>
          <p:cNvPr id="66" name="Google Shape;66;p2"/>
          <p:cNvSpPr txBox="1">
            <a:spLocks noGrp="1"/>
          </p:cNvSpPr>
          <p:nvPr>
            <p:ph type="subTitle" idx="1"/>
          </p:nvPr>
        </p:nvSpPr>
        <p:spPr>
          <a:xfrm>
            <a:off x="3513150" y="4130532"/>
            <a:ext cx="21177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7" name="Google Shape;67;p2"/>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30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68" name="Google Shape;68;p2"/>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8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p:nvPr/>
        </p:nvSpPr>
        <p:spPr>
          <a:xfrm>
            <a:off x="7497125" y="4921150"/>
            <a:ext cx="99325" cy="25"/>
          </a:xfrm>
          <a:custGeom>
            <a:avLst/>
            <a:gdLst/>
            <a:ahLst/>
            <a:cxnLst/>
            <a:rect l="l" t="t" r="r" b="b"/>
            <a:pathLst>
              <a:path w="3973" h="1" extrusionOk="0">
                <a:moveTo>
                  <a:pt x="1" y="0"/>
                </a:moveTo>
                <a:lnTo>
                  <a:pt x="3973" y="0"/>
                </a:lnTo>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2"/>
          <p:cNvGrpSpPr/>
          <p:nvPr/>
        </p:nvGrpSpPr>
        <p:grpSpPr>
          <a:xfrm>
            <a:off x="7275400" y="3269125"/>
            <a:ext cx="72600" cy="72600"/>
            <a:chOff x="2145125" y="90950"/>
            <a:chExt cx="72600" cy="72600"/>
          </a:xfrm>
        </p:grpSpPr>
        <p:cxnSp>
          <p:nvCxnSpPr>
            <p:cNvPr id="71" name="Google Shape;71;p2"/>
            <p:cNvCxnSpPr/>
            <p:nvPr/>
          </p:nvCxnSpPr>
          <p:spPr>
            <a:xfrm>
              <a:off x="2145125" y="127250"/>
              <a:ext cx="726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2"/>
            <p:cNvCxnSpPr/>
            <p:nvPr/>
          </p:nvCxnSpPr>
          <p:spPr>
            <a:xfrm rot="5400000">
              <a:off x="2145125" y="127250"/>
              <a:ext cx="726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92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4"/>
        <p:cNvGrpSpPr/>
        <p:nvPr/>
      </p:nvGrpSpPr>
      <p:grpSpPr>
        <a:xfrm>
          <a:off x="0" y="0"/>
          <a:ext cx="0" cy="0"/>
          <a:chOff x="0" y="0"/>
          <a:chExt cx="0" cy="0"/>
        </a:xfrm>
      </p:grpSpPr>
      <p:grpSp>
        <p:nvGrpSpPr>
          <p:cNvPr id="925" name="Google Shape;925;p31"/>
          <p:cNvGrpSpPr/>
          <p:nvPr/>
        </p:nvGrpSpPr>
        <p:grpSpPr>
          <a:xfrm>
            <a:off x="436300" y="309050"/>
            <a:ext cx="8607225" cy="4294450"/>
            <a:chOff x="436300" y="309050"/>
            <a:chExt cx="8607225" cy="4294450"/>
          </a:xfrm>
        </p:grpSpPr>
        <p:grpSp>
          <p:nvGrpSpPr>
            <p:cNvPr id="926" name="Google Shape;926;p31"/>
            <p:cNvGrpSpPr/>
            <p:nvPr/>
          </p:nvGrpSpPr>
          <p:grpSpPr>
            <a:xfrm>
              <a:off x="619375" y="3850425"/>
              <a:ext cx="368800" cy="113600"/>
              <a:chOff x="645625" y="3253125"/>
              <a:chExt cx="368800" cy="113600"/>
            </a:xfrm>
          </p:grpSpPr>
          <p:sp>
            <p:nvSpPr>
              <p:cNvPr id="927" name="Google Shape;927;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 name="Google Shape;933;p31"/>
            <p:cNvGrpSpPr/>
            <p:nvPr/>
          </p:nvGrpSpPr>
          <p:grpSpPr>
            <a:xfrm>
              <a:off x="8055200" y="1161600"/>
              <a:ext cx="368800" cy="113600"/>
              <a:chOff x="645625" y="3253125"/>
              <a:chExt cx="368800" cy="113600"/>
            </a:xfrm>
          </p:grpSpPr>
          <p:sp>
            <p:nvSpPr>
              <p:cNvPr id="934" name="Google Shape;934;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 name="Google Shape;940;p31"/>
            <p:cNvGrpSpPr/>
            <p:nvPr/>
          </p:nvGrpSpPr>
          <p:grpSpPr>
            <a:xfrm>
              <a:off x="720000" y="540000"/>
              <a:ext cx="838400" cy="220775"/>
              <a:chOff x="1095175" y="1018225"/>
              <a:chExt cx="838400" cy="220775"/>
            </a:xfrm>
          </p:grpSpPr>
          <p:sp>
            <p:nvSpPr>
              <p:cNvPr id="941" name="Google Shape;941;p31"/>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1"/>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1"/>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1"/>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1"/>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1"/>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 name="Google Shape;947;p31"/>
            <p:cNvGrpSpPr/>
            <p:nvPr/>
          </p:nvGrpSpPr>
          <p:grpSpPr>
            <a:xfrm>
              <a:off x="1573938" y="831500"/>
              <a:ext cx="457850" cy="140875"/>
              <a:chOff x="1871875" y="1234150"/>
              <a:chExt cx="457850" cy="140875"/>
            </a:xfrm>
          </p:grpSpPr>
          <p:sp>
            <p:nvSpPr>
              <p:cNvPr id="948" name="Google Shape;948;p31"/>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1"/>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1"/>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1"/>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1"/>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1"/>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4" name="Google Shape;954;p31"/>
            <p:cNvGrpSpPr/>
            <p:nvPr/>
          </p:nvGrpSpPr>
          <p:grpSpPr>
            <a:xfrm>
              <a:off x="8320525" y="2229725"/>
              <a:ext cx="723000" cy="307800"/>
              <a:chOff x="6408575" y="622725"/>
              <a:chExt cx="723000" cy="307800"/>
            </a:xfrm>
          </p:grpSpPr>
          <p:sp>
            <p:nvSpPr>
              <p:cNvPr id="955" name="Google Shape;955;p31"/>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1"/>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1"/>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1"/>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9" name="Google Shape;959;p31"/>
            <p:cNvGrpSpPr/>
            <p:nvPr/>
          </p:nvGrpSpPr>
          <p:grpSpPr>
            <a:xfrm>
              <a:off x="894625" y="1611100"/>
              <a:ext cx="306025" cy="150100"/>
              <a:chOff x="6630075" y="2320075"/>
              <a:chExt cx="306025" cy="150100"/>
            </a:xfrm>
          </p:grpSpPr>
          <p:sp>
            <p:nvSpPr>
              <p:cNvPr id="960" name="Google Shape;960;p31"/>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1"/>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1"/>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1"/>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4" name="Google Shape;964;p31"/>
            <p:cNvGrpSpPr/>
            <p:nvPr/>
          </p:nvGrpSpPr>
          <p:grpSpPr>
            <a:xfrm>
              <a:off x="6509650" y="539975"/>
              <a:ext cx="838350" cy="220825"/>
              <a:chOff x="2095150" y="4632100"/>
              <a:chExt cx="838350" cy="220825"/>
            </a:xfrm>
          </p:grpSpPr>
          <p:sp>
            <p:nvSpPr>
              <p:cNvPr id="965" name="Google Shape;965;p31"/>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1"/>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1"/>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1"/>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1"/>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1"/>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1" name="Google Shape;971;p31"/>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1"/>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1"/>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1"/>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1"/>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76" name="Google Shape;976;p31"/>
            <p:cNvGrpSpPr/>
            <p:nvPr/>
          </p:nvGrpSpPr>
          <p:grpSpPr>
            <a:xfrm>
              <a:off x="1485800" y="2151125"/>
              <a:ext cx="72600" cy="72600"/>
              <a:chOff x="2145125" y="90950"/>
              <a:chExt cx="72600" cy="72600"/>
            </a:xfrm>
          </p:grpSpPr>
          <p:cxnSp>
            <p:nvCxnSpPr>
              <p:cNvPr id="977" name="Google Shape;977;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78" name="Google Shape;978;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79" name="Google Shape;979;p31"/>
            <p:cNvGrpSpPr/>
            <p:nvPr/>
          </p:nvGrpSpPr>
          <p:grpSpPr>
            <a:xfrm>
              <a:off x="1085250" y="4530900"/>
              <a:ext cx="72600" cy="72600"/>
              <a:chOff x="2145125" y="90950"/>
              <a:chExt cx="72600" cy="72600"/>
            </a:xfrm>
          </p:grpSpPr>
          <p:cxnSp>
            <p:nvCxnSpPr>
              <p:cNvPr id="980" name="Google Shape;980;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1" name="Google Shape;981;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982" name="Google Shape;982;p31"/>
            <p:cNvSpPr/>
            <p:nvPr/>
          </p:nvSpPr>
          <p:spPr>
            <a:xfrm>
              <a:off x="6112550" y="41465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98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87"/>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3952350" y="1348138"/>
            <a:ext cx="1239300" cy="8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7" name="Google Shape;77;p3"/>
          <p:cNvGrpSpPr/>
          <p:nvPr/>
        </p:nvGrpSpPr>
        <p:grpSpPr>
          <a:xfrm>
            <a:off x="876100" y="381775"/>
            <a:ext cx="7933275" cy="4620225"/>
            <a:chOff x="876100" y="381775"/>
            <a:chExt cx="7933275" cy="4620225"/>
          </a:xfrm>
        </p:grpSpPr>
        <p:grpSp>
          <p:nvGrpSpPr>
            <p:cNvPr id="78" name="Google Shape;78;p3"/>
            <p:cNvGrpSpPr/>
            <p:nvPr/>
          </p:nvGrpSpPr>
          <p:grpSpPr>
            <a:xfrm>
              <a:off x="6451225" y="1150425"/>
              <a:ext cx="446450" cy="192300"/>
              <a:chOff x="6451225" y="1150425"/>
              <a:chExt cx="446450" cy="192300"/>
            </a:xfrm>
          </p:grpSpPr>
          <p:sp>
            <p:nvSpPr>
              <p:cNvPr id="79" name="Google Shape;79;p3"/>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 name="Google Shape;83;p3"/>
            <p:cNvGrpSpPr/>
            <p:nvPr/>
          </p:nvGrpSpPr>
          <p:grpSpPr>
            <a:xfrm>
              <a:off x="8146100" y="2376725"/>
              <a:ext cx="441575" cy="214075"/>
              <a:chOff x="6437300" y="1614825"/>
              <a:chExt cx="441575" cy="214075"/>
            </a:xfrm>
          </p:grpSpPr>
          <p:sp>
            <p:nvSpPr>
              <p:cNvPr id="84" name="Google Shape;84;p3"/>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 name="Google Shape;89;p3"/>
            <p:cNvGrpSpPr/>
            <p:nvPr/>
          </p:nvGrpSpPr>
          <p:grpSpPr>
            <a:xfrm>
              <a:off x="1455475" y="1841825"/>
              <a:ext cx="582825" cy="185525"/>
              <a:chOff x="4836675" y="3905125"/>
              <a:chExt cx="582825" cy="185525"/>
            </a:xfrm>
          </p:grpSpPr>
          <p:sp>
            <p:nvSpPr>
              <p:cNvPr id="90" name="Google Shape;90;p3"/>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Google Shape;94;p3"/>
            <p:cNvSpPr/>
            <p:nvPr/>
          </p:nvSpPr>
          <p:spPr>
            <a:xfrm>
              <a:off x="876100" y="806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 name="Google Shape;96;p3"/>
            <p:cNvGrpSpPr/>
            <p:nvPr/>
          </p:nvGrpSpPr>
          <p:grpSpPr>
            <a:xfrm>
              <a:off x="1305275" y="2376725"/>
              <a:ext cx="72600" cy="72600"/>
              <a:chOff x="2145125" y="90950"/>
              <a:chExt cx="72600" cy="72600"/>
            </a:xfrm>
          </p:grpSpPr>
          <p:cxnSp>
            <p:nvCxnSpPr>
              <p:cNvPr id="97" name="Google Shape;97;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9" name="Google Shape;99;p3"/>
            <p:cNvGrpSpPr/>
            <p:nvPr/>
          </p:nvGrpSpPr>
          <p:grpSpPr>
            <a:xfrm>
              <a:off x="5250100" y="4803600"/>
              <a:ext cx="72600" cy="72600"/>
              <a:chOff x="2145125" y="90950"/>
              <a:chExt cx="72600" cy="72600"/>
            </a:xfrm>
          </p:grpSpPr>
          <p:cxnSp>
            <p:nvCxnSpPr>
              <p:cNvPr id="100" name="Google Shape;100;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2" name="Google Shape;102;p3"/>
            <p:cNvSpPr/>
            <p:nvPr/>
          </p:nvSpPr>
          <p:spPr>
            <a:xfrm>
              <a:off x="5107050" y="49174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7611400" y="29243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 name="Google Shape;104;p3"/>
            <p:cNvGrpSpPr/>
            <p:nvPr/>
          </p:nvGrpSpPr>
          <p:grpSpPr>
            <a:xfrm>
              <a:off x="7772775" y="2851750"/>
              <a:ext cx="72600" cy="72600"/>
              <a:chOff x="2145125" y="90950"/>
              <a:chExt cx="72600" cy="72600"/>
            </a:xfrm>
          </p:grpSpPr>
          <p:cxnSp>
            <p:nvCxnSpPr>
              <p:cNvPr id="105" name="Google Shape;105;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6" name="Google Shape;106;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7" name="Google Shape;107;p3"/>
            <p:cNvSpPr/>
            <p:nvPr/>
          </p:nvSpPr>
          <p:spPr>
            <a:xfrm>
              <a:off x="8587675" y="381775"/>
              <a:ext cx="221700" cy="221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461075" y="6034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4"/>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200"/>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grpSp>
        <p:nvGrpSpPr>
          <p:cNvPr id="112" name="Google Shape;112;p4"/>
          <p:cNvGrpSpPr/>
          <p:nvPr/>
        </p:nvGrpSpPr>
        <p:grpSpPr>
          <a:xfrm>
            <a:off x="120075" y="340875"/>
            <a:ext cx="8556113" cy="4573325"/>
            <a:chOff x="120075" y="340875"/>
            <a:chExt cx="8556113" cy="4573325"/>
          </a:xfrm>
        </p:grpSpPr>
        <p:grpSp>
          <p:nvGrpSpPr>
            <p:cNvPr id="113" name="Google Shape;113;p4"/>
            <p:cNvGrpSpPr/>
            <p:nvPr/>
          </p:nvGrpSpPr>
          <p:grpSpPr>
            <a:xfrm>
              <a:off x="7364400" y="340875"/>
              <a:ext cx="838400" cy="220775"/>
              <a:chOff x="1095175" y="1018225"/>
              <a:chExt cx="838400" cy="220775"/>
            </a:xfrm>
          </p:grpSpPr>
          <p:sp>
            <p:nvSpPr>
              <p:cNvPr id="114" name="Google Shape;114;p4"/>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4"/>
            <p:cNvGrpSpPr/>
            <p:nvPr/>
          </p:nvGrpSpPr>
          <p:grpSpPr>
            <a:xfrm>
              <a:off x="8218338" y="632375"/>
              <a:ext cx="457850" cy="140875"/>
              <a:chOff x="1871875" y="1234150"/>
              <a:chExt cx="457850" cy="140875"/>
            </a:xfrm>
          </p:grpSpPr>
          <p:sp>
            <p:nvSpPr>
              <p:cNvPr id="121" name="Google Shape;121;p4"/>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 name="Google Shape;127;p4"/>
            <p:cNvSpPr/>
            <p:nvPr/>
          </p:nvSpPr>
          <p:spPr>
            <a:xfrm>
              <a:off x="8271425" y="12188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8" name="Google Shape;128;p4"/>
            <p:cNvGrpSpPr/>
            <p:nvPr/>
          </p:nvGrpSpPr>
          <p:grpSpPr>
            <a:xfrm>
              <a:off x="6285050" y="4759800"/>
              <a:ext cx="72600" cy="72600"/>
              <a:chOff x="2145125" y="90950"/>
              <a:chExt cx="72600" cy="72600"/>
            </a:xfrm>
          </p:grpSpPr>
          <p:cxnSp>
            <p:nvCxnSpPr>
              <p:cNvPr id="129" name="Google Shape;129;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31" name="Google Shape;131;p4"/>
            <p:cNvSpPr/>
            <p:nvPr/>
          </p:nvSpPr>
          <p:spPr>
            <a:xfrm>
              <a:off x="6357650"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2" name="Google Shape;132;p4"/>
            <p:cNvGrpSpPr/>
            <p:nvPr/>
          </p:nvGrpSpPr>
          <p:grpSpPr>
            <a:xfrm>
              <a:off x="120075" y="4161125"/>
              <a:ext cx="368800" cy="113600"/>
              <a:chOff x="645625" y="3253125"/>
              <a:chExt cx="368800" cy="113600"/>
            </a:xfrm>
          </p:grpSpPr>
          <p:sp>
            <p:nvSpPr>
              <p:cNvPr id="133" name="Google Shape;133;p4"/>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4"/>
            <p:cNvGrpSpPr/>
            <p:nvPr/>
          </p:nvGrpSpPr>
          <p:grpSpPr>
            <a:xfrm>
              <a:off x="585950" y="4841600"/>
              <a:ext cx="72600" cy="72600"/>
              <a:chOff x="2145125" y="90950"/>
              <a:chExt cx="72600" cy="72600"/>
            </a:xfrm>
          </p:grpSpPr>
          <p:cxnSp>
            <p:nvCxnSpPr>
              <p:cNvPr id="140" name="Google Shape;140;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41" name="Google Shape;141;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5"/>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4" name="Google Shape;144;p5"/>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5" name="Google Shape;145;p5"/>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5"/>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 name="Google Shape;148;p5"/>
          <p:cNvGrpSpPr/>
          <p:nvPr/>
        </p:nvGrpSpPr>
        <p:grpSpPr>
          <a:xfrm>
            <a:off x="359525" y="228700"/>
            <a:ext cx="8493000" cy="4760875"/>
            <a:chOff x="359525" y="228700"/>
            <a:chExt cx="8493000" cy="4760875"/>
          </a:xfrm>
        </p:grpSpPr>
        <p:grpSp>
          <p:nvGrpSpPr>
            <p:cNvPr id="149" name="Google Shape;149;p5"/>
            <p:cNvGrpSpPr/>
            <p:nvPr/>
          </p:nvGrpSpPr>
          <p:grpSpPr>
            <a:xfrm>
              <a:off x="4100425" y="4680150"/>
              <a:ext cx="582825" cy="185525"/>
              <a:chOff x="4836675" y="3905125"/>
              <a:chExt cx="582825" cy="185525"/>
            </a:xfrm>
          </p:grpSpPr>
          <p:sp>
            <p:nvSpPr>
              <p:cNvPr id="150" name="Google Shape;150;p5"/>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5"/>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5"/>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5"/>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 name="Google Shape;154;p5"/>
            <p:cNvGrpSpPr/>
            <p:nvPr/>
          </p:nvGrpSpPr>
          <p:grpSpPr>
            <a:xfrm>
              <a:off x="7059350" y="228700"/>
              <a:ext cx="424375" cy="130625"/>
              <a:chOff x="5332350" y="2264725"/>
              <a:chExt cx="424375" cy="130625"/>
            </a:xfrm>
          </p:grpSpPr>
          <p:sp>
            <p:nvSpPr>
              <p:cNvPr id="155" name="Google Shape;155;p5"/>
              <p:cNvSpPr/>
              <p:nvPr/>
            </p:nvSpPr>
            <p:spPr>
              <a:xfrm>
                <a:off x="5381600" y="2264725"/>
                <a:ext cx="290775" cy="105225"/>
              </a:xfrm>
              <a:custGeom>
                <a:avLst/>
                <a:gdLst/>
                <a:ahLst/>
                <a:cxnLst/>
                <a:rect l="l" t="t" r="r" b="b"/>
                <a:pathLst>
                  <a:path w="11631" h="4209" extrusionOk="0">
                    <a:moveTo>
                      <a:pt x="6248" y="0"/>
                    </a:moveTo>
                    <a:cubicBezTo>
                      <a:pt x="5170" y="0"/>
                      <a:pt x="4224" y="664"/>
                      <a:pt x="3852" y="1665"/>
                    </a:cubicBezTo>
                    <a:cubicBezTo>
                      <a:pt x="3781" y="1657"/>
                      <a:pt x="3716" y="1655"/>
                      <a:pt x="3653" y="1655"/>
                    </a:cubicBezTo>
                    <a:cubicBezTo>
                      <a:pt x="2375" y="1655"/>
                      <a:pt x="1328" y="2654"/>
                      <a:pt x="1252" y="3913"/>
                    </a:cubicBezTo>
                    <a:lnTo>
                      <a:pt x="148" y="3913"/>
                    </a:lnTo>
                    <a:cubicBezTo>
                      <a:pt x="68" y="3913"/>
                      <a:pt x="1" y="3980"/>
                      <a:pt x="1" y="4061"/>
                    </a:cubicBezTo>
                    <a:cubicBezTo>
                      <a:pt x="1" y="4141"/>
                      <a:pt x="68" y="4208"/>
                      <a:pt x="148" y="4208"/>
                    </a:cubicBezTo>
                    <a:lnTo>
                      <a:pt x="1543" y="4208"/>
                    </a:lnTo>
                    <a:lnTo>
                      <a:pt x="1543" y="4061"/>
                    </a:lnTo>
                    <a:cubicBezTo>
                      <a:pt x="1543" y="2896"/>
                      <a:pt x="2491" y="1951"/>
                      <a:pt x="3653" y="1951"/>
                    </a:cubicBezTo>
                    <a:cubicBezTo>
                      <a:pt x="3736" y="1951"/>
                      <a:pt x="3825" y="1958"/>
                      <a:pt x="3933" y="1972"/>
                    </a:cubicBezTo>
                    <a:lnTo>
                      <a:pt x="4057" y="1990"/>
                    </a:lnTo>
                    <a:lnTo>
                      <a:pt x="4094" y="1872"/>
                    </a:lnTo>
                    <a:cubicBezTo>
                      <a:pt x="4394" y="928"/>
                      <a:pt x="5261" y="296"/>
                      <a:pt x="6248" y="296"/>
                    </a:cubicBezTo>
                    <a:cubicBezTo>
                      <a:pt x="7256" y="296"/>
                      <a:pt x="8149" y="973"/>
                      <a:pt x="8423" y="1941"/>
                    </a:cubicBezTo>
                    <a:lnTo>
                      <a:pt x="8464" y="2087"/>
                    </a:lnTo>
                    <a:lnTo>
                      <a:pt x="8610" y="2041"/>
                    </a:lnTo>
                    <a:cubicBezTo>
                      <a:pt x="8809" y="1980"/>
                      <a:pt x="9016" y="1951"/>
                      <a:pt x="9223" y="1951"/>
                    </a:cubicBezTo>
                    <a:cubicBezTo>
                      <a:pt x="10389" y="1951"/>
                      <a:pt x="11335" y="2898"/>
                      <a:pt x="11335" y="4061"/>
                    </a:cubicBezTo>
                    <a:cubicBezTo>
                      <a:pt x="11335" y="4141"/>
                      <a:pt x="11400" y="4208"/>
                      <a:pt x="11482" y="4208"/>
                    </a:cubicBezTo>
                    <a:cubicBezTo>
                      <a:pt x="11565" y="4208"/>
                      <a:pt x="11630" y="4141"/>
                      <a:pt x="11626" y="4061"/>
                    </a:cubicBezTo>
                    <a:cubicBezTo>
                      <a:pt x="11626" y="2733"/>
                      <a:pt x="10545" y="1655"/>
                      <a:pt x="9221" y="1655"/>
                    </a:cubicBezTo>
                    <a:cubicBezTo>
                      <a:pt x="9032" y="1655"/>
                      <a:pt x="8844" y="1677"/>
                      <a:pt x="8661" y="1722"/>
                    </a:cubicBezTo>
                    <a:cubicBezTo>
                      <a:pt x="8309" y="702"/>
                      <a:pt x="7337" y="0"/>
                      <a:pt x="6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5"/>
              <p:cNvSpPr/>
              <p:nvPr/>
            </p:nvSpPr>
            <p:spPr>
              <a:xfrm>
                <a:off x="55582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5"/>
              <p:cNvSpPr/>
              <p:nvPr/>
            </p:nvSpPr>
            <p:spPr>
              <a:xfrm>
                <a:off x="53441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5"/>
              <p:cNvSpPr/>
              <p:nvPr/>
            </p:nvSpPr>
            <p:spPr>
              <a:xfrm>
                <a:off x="5332350" y="2387950"/>
                <a:ext cx="170675" cy="7400"/>
              </a:xfrm>
              <a:custGeom>
                <a:avLst/>
                <a:gdLst/>
                <a:ahLst/>
                <a:cxnLst/>
                <a:rect l="l" t="t" r="r" b="b"/>
                <a:pathLst>
                  <a:path w="6827" h="296" extrusionOk="0">
                    <a:moveTo>
                      <a:pt x="148" y="0"/>
                    </a:moveTo>
                    <a:cubicBezTo>
                      <a:pt x="67" y="0"/>
                      <a:pt x="0" y="67"/>
                      <a:pt x="0" y="148"/>
                    </a:cubicBezTo>
                    <a:cubicBezTo>
                      <a:pt x="0" y="231"/>
                      <a:pt x="67" y="296"/>
                      <a:pt x="148" y="296"/>
                    </a:cubicBezTo>
                    <a:lnTo>
                      <a:pt x="6679" y="296"/>
                    </a:lnTo>
                    <a:cubicBezTo>
                      <a:pt x="6760" y="296"/>
                      <a:pt x="6827" y="231"/>
                      <a:pt x="6827" y="148"/>
                    </a:cubicBezTo>
                    <a:cubicBezTo>
                      <a:pt x="6827" y="67"/>
                      <a:pt x="6760" y="0"/>
                      <a:pt x="6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5"/>
              <p:cNvSpPr/>
              <p:nvPr/>
            </p:nvSpPr>
            <p:spPr>
              <a:xfrm>
                <a:off x="5469225" y="2362525"/>
                <a:ext cx="77100" cy="7425"/>
              </a:xfrm>
              <a:custGeom>
                <a:avLst/>
                <a:gdLst/>
                <a:ahLst/>
                <a:cxnLst/>
                <a:rect l="l" t="t" r="r" b="b"/>
                <a:pathLst>
                  <a:path w="3084" h="297" extrusionOk="0">
                    <a:moveTo>
                      <a:pt x="148" y="1"/>
                    </a:moveTo>
                    <a:cubicBezTo>
                      <a:pt x="67" y="1"/>
                      <a:pt x="0" y="68"/>
                      <a:pt x="0" y="149"/>
                    </a:cubicBezTo>
                    <a:cubicBezTo>
                      <a:pt x="0" y="229"/>
                      <a:pt x="67" y="296"/>
                      <a:pt x="148" y="296"/>
                    </a:cubicBezTo>
                    <a:lnTo>
                      <a:pt x="2936" y="296"/>
                    </a:lnTo>
                    <a:cubicBezTo>
                      <a:pt x="3017" y="296"/>
                      <a:pt x="3084" y="229"/>
                      <a:pt x="3084" y="149"/>
                    </a:cubicBezTo>
                    <a:cubicBezTo>
                      <a:pt x="3084" y="68"/>
                      <a:pt x="3017"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5"/>
              <p:cNvSpPr/>
              <p:nvPr/>
            </p:nvSpPr>
            <p:spPr>
              <a:xfrm>
                <a:off x="5679625" y="2364450"/>
                <a:ext cx="77100" cy="7425"/>
              </a:xfrm>
              <a:custGeom>
                <a:avLst/>
                <a:gdLst/>
                <a:ahLst/>
                <a:cxnLst/>
                <a:rect l="l" t="t" r="r" b="b"/>
                <a:pathLst>
                  <a:path w="3084" h="297" extrusionOk="0">
                    <a:moveTo>
                      <a:pt x="148" y="1"/>
                    </a:moveTo>
                    <a:cubicBezTo>
                      <a:pt x="68" y="1"/>
                      <a:pt x="1" y="68"/>
                      <a:pt x="1" y="148"/>
                    </a:cubicBezTo>
                    <a:cubicBezTo>
                      <a:pt x="1" y="229"/>
                      <a:pt x="68" y="296"/>
                      <a:pt x="148" y="296"/>
                    </a:cubicBezTo>
                    <a:lnTo>
                      <a:pt x="2936" y="296"/>
                    </a:lnTo>
                    <a:cubicBezTo>
                      <a:pt x="3019" y="296"/>
                      <a:pt x="3084" y="229"/>
                      <a:pt x="3084" y="148"/>
                    </a:cubicBezTo>
                    <a:cubicBezTo>
                      <a:pt x="3084" y="68"/>
                      <a:pt x="3019"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 name="Google Shape;161;p5"/>
            <p:cNvGrpSpPr/>
            <p:nvPr/>
          </p:nvGrpSpPr>
          <p:grpSpPr>
            <a:xfrm>
              <a:off x="8246450" y="810113"/>
              <a:ext cx="448875" cy="150425"/>
              <a:chOff x="5537775" y="4224600"/>
              <a:chExt cx="448875" cy="150425"/>
            </a:xfrm>
          </p:grpSpPr>
          <p:sp>
            <p:nvSpPr>
              <p:cNvPr id="162" name="Google Shape;162;p5"/>
              <p:cNvSpPr/>
              <p:nvPr/>
            </p:nvSpPr>
            <p:spPr>
              <a:xfrm>
                <a:off x="5636250" y="4224600"/>
                <a:ext cx="327450" cy="116100"/>
              </a:xfrm>
              <a:custGeom>
                <a:avLst/>
                <a:gdLst/>
                <a:ahLst/>
                <a:cxnLst/>
                <a:rect l="l" t="t" r="r" b="b"/>
                <a:pathLst>
                  <a:path w="13098" h="4644" extrusionOk="0">
                    <a:moveTo>
                      <a:pt x="6056" y="0"/>
                    </a:moveTo>
                    <a:cubicBezTo>
                      <a:pt x="4825" y="0"/>
                      <a:pt x="3726" y="808"/>
                      <a:pt x="3357" y="1978"/>
                    </a:cubicBezTo>
                    <a:cubicBezTo>
                      <a:pt x="3133" y="1919"/>
                      <a:pt x="2900" y="1887"/>
                      <a:pt x="2670" y="1887"/>
                    </a:cubicBezTo>
                    <a:cubicBezTo>
                      <a:pt x="1202" y="1887"/>
                      <a:pt x="4" y="3081"/>
                      <a:pt x="4" y="4551"/>
                    </a:cubicBezTo>
                    <a:cubicBezTo>
                      <a:pt x="0" y="4596"/>
                      <a:pt x="39" y="4638"/>
                      <a:pt x="91" y="4638"/>
                    </a:cubicBezTo>
                    <a:cubicBezTo>
                      <a:pt x="140" y="4638"/>
                      <a:pt x="183" y="4596"/>
                      <a:pt x="183" y="4547"/>
                    </a:cubicBezTo>
                    <a:cubicBezTo>
                      <a:pt x="183" y="3178"/>
                      <a:pt x="1296" y="2065"/>
                      <a:pt x="2666" y="2065"/>
                    </a:cubicBezTo>
                    <a:cubicBezTo>
                      <a:pt x="2908" y="2065"/>
                      <a:pt x="3152" y="2102"/>
                      <a:pt x="3387" y="2173"/>
                    </a:cubicBezTo>
                    <a:lnTo>
                      <a:pt x="3475" y="2201"/>
                    </a:lnTo>
                    <a:lnTo>
                      <a:pt x="3499" y="2112"/>
                    </a:lnTo>
                    <a:cubicBezTo>
                      <a:pt x="3820" y="973"/>
                      <a:pt x="4868" y="181"/>
                      <a:pt x="6050" y="181"/>
                    </a:cubicBezTo>
                    <a:cubicBezTo>
                      <a:pt x="7211" y="181"/>
                      <a:pt x="8227" y="924"/>
                      <a:pt x="8580" y="2029"/>
                    </a:cubicBezTo>
                    <a:lnTo>
                      <a:pt x="8602" y="2104"/>
                    </a:lnTo>
                    <a:lnTo>
                      <a:pt x="8678" y="2094"/>
                    </a:lnTo>
                    <a:cubicBezTo>
                      <a:pt x="8805" y="2077"/>
                      <a:pt x="8911" y="2069"/>
                      <a:pt x="9011" y="2069"/>
                    </a:cubicBezTo>
                    <a:cubicBezTo>
                      <a:pt x="10381" y="2069"/>
                      <a:pt x="11494" y="3182"/>
                      <a:pt x="11494" y="4551"/>
                    </a:cubicBezTo>
                    <a:lnTo>
                      <a:pt x="11494" y="4644"/>
                    </a:lnTo>
                    <a:lnTo>
                      <a:pt x="13005" y="4644"/>
                    </a:lnTo>
                    <a:cubicBezTo>
                      <a:pt x="13054" y="4644"/>
                      <a:pt x="13097" y="4600"/>
                      <a:pt x="13097" y="4551"/>
                    </a:cubicBezTo>
                    <a:cubicBezTo>
                      <a:pt x="13097" y="4502"/>
                      <a:pt x="13054" y="4460"/>
                      <a:pt x="13005" y="4460"/>
                    </a:cubicBezTo>
                    <a:lnTo>
                      <a:pt x="11675" y="4460"/>
                    </a:lnTo>
                    <a:cubicBezTo>
                      <a:pt x="11626" y="3034"/>
                      <a:pt x="10452" y="1887"/>
                      <a:pt x="9013" y="1887"/>
                    </a:cubicBezTo>
                    <a:cubicBezTo>
                      <a:pt x="8925" y="1887"/>
                      <a:pt x="8836" y="1891"/>
                      <a:pt x="8734" y="1905"/>
                    </a:cubicBezTo>
                    <a:cubicBezTo>
                      <a:pt x="8336" y="762"/>
                      <a:pt x="7270" y="0"/>
                      <a:pt x="6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5"/>
              <p:cNvSpPr/>
              <p:nvPr/>
            </p:nvSpPr>
            <p:spPr>
              <a:xfrm>
                <a:off x="5844525" y="4369600"/>
                <a:ext cx="142125" cy="5425"/>
              </a:xfrm>
              <a:custGeom>
                <a:avLst/>
                <a:gdLst/>
                <a:ahLst/>
                <a:cxnLst/>
                <a:rect l="l" t="t" r="r" b="b"/>
                <a:pathLst>
                  <a:path w="5685" h="217" extrusionOk="0">
                    <a:moveTo>
                      <a:pt x="109" y="0"/>
                    </a:moveTo>
                    <a:cubicBezTo>
                      <a:pt x="50" y="0"/>
                      <a:pt x="1" y="49"/>
                      <a:pt x="1" y="108"/>
                    </a:cubicBezTo>
                    <a:cubicBezTo>
                      <a:pt x="1" y="168"/>
                      <a:pt x="50" y="217"/>
                      <a:pt x="109" y="217"/>
                    </a:cubicBezTo>
                    <a:lnTo>
                      <a:pt x="5576" y="217"/>
                    </a:lnTo>
                    <a:cubicBezTo>
                      <a:pt x="5635" y="217"/>
                      <a:pt x="5684" y="168"/>
                      <a:pt x="5684" y="108"/>
                    </a:cubicBezTo>
                    <a:cubicBezTo>
                      <a:pt x="5684" y="49"/>
                      <a:pt x="5635" y="0"/>
                      <a:pt x="5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a:off x="5543800" y="4341475"/>
                <a:ext cx="82800" cy="5425"/>
              </a:xfrm>
              <a:custGeom>
                <a:avLst/>
                <a:gdLst/>
                <a:ahLst/>
                <a:cxnLst/>
                <a:rect l="l" t="t" r="r" b="b"/>
                <a:pathLst>
                  <a:path w="3312" h="217" extrusionOk="0">
                    <a:moveTo>
                      <a:pt x="63" y="0"/>
                    </a:moveTo>
                    <a:cubicBezTo>
                      <a:pt x="26" y="0"/>
                      <a:pt x="0" y="49"/>
                      <a:pt x="0" y="108"/>
                    </a:cubicBezTo>
                    <a:cubicBezTo>
                      <a:pt x="0" y="168"/>
                      <a:pt x="30" y="217"/>
                      <a:pt x="63" y="217"/>
                    </a:cubicBezTo>
                    <a:lnTo>
                      <a:pt x="3247" y="217"/>
                    </a:lnTo>
                    <a:cubicBezTo>
                      <a:pt x="3284" y="217"/>
                      <a:pt x="3312" y="168"/>
                      <a:pt x="3312" y="108"/>
                    </a:cubicBezTo>
                    <a:cubicBezTo>
                      <a:pt x="3312" y="49"/>
                      <a:pt x="3282" y="0"/>
                      <a:pt x="3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a:off x="5537775" y="4369600"/>
                <a:ext cx="227175" cy="5425"/>
              </a:xfrm>
              <a:custGeom>
                <a:avLst/>
                <a:gdLst/>
                <a:ahLst/>
                <a:cxnLst/>
                <a:rect l="l" t="t" r="r" b="b"/>
                <a:pathLst>
                  <a:path w="9087" h="217" extrusionOk="0">
                    <a:moveTo>
                      <a:pt x="109" y="0"/>
                    </a:moveTo>
                    <a:cubicBezTo>
                      <a:pt x="50" y="0"/>
                      <a:pt x="1" y="49"/>
                      <a:pt x="1" y="108"/>
                    </a:cubicBezTo>
                    <a:cubicBezTo>
                      <a:pt x="1" y="168"/>
                      <a:pt x="50" y="217"/>
                      <a:pt x="109" y="217"/>
                    </a:cubicBezTo>
                    <a:lnTo>
                      <a:pt x="8979" y="217"/>
                    </a:lnTo>
                    <a:cubicBezTo>
                      <a:pt x="9040" y="217"/>
                      <a:pt x="9087" y="168"/>
                      <a:pt x="9087" y="108"/>
                    </a:cubicBezTo>
                    <a:cubicBezTo>
                      <a:pt x="9087" y="49"/>
                      <a:pt x="9038" y="0"/>
                      <a:pt x="8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5"/>
              <p:cNvSpPr/>
              <p:nvPr/>
            </p:nvSpPr>
            <p:spPr>
              <a:xfrm>
                <a:off x="5723675" y="4335100"/>
                <a:ext cx="100150" cy="5450"/>
              </a:xfrm>
              <a:custGeom>
                <a:avLst/>
                <a:gdLst/>
                <a:ahLst/>
                <a:cxnLst/>
                <a:rect l="l" t="t" r="r" b="b"/>
                <a:pathLst>
                  <a:path w="4006" h="218" extrusionOk="0">
                    <a:moveTo>
                      <a:pt x="108" y="1"/>
                    </a:moveTo>
                    <a:cubicBezTo>
                      <a:pt x="49" y="1"/>
                      <a:pt x="0" y="50"/>
                      <a:pt x="0" y="109"/>
                    </a:cubicBezTo>
                    <a:cubicBezTo>
                      <a:pt x="0" y="168"/>
                      <a:pt x="49" y="218"/>
                      <a:pt x="108" y="218"/>
                    </a:cubicBezTo>
                    <a:lnTo>
                      <a:pt x="3897" y="218"/>
                    </a:lnTo>
                    <a:cubicBezTo>
                      <a:pt x="3956" y="218"/>
                      <a:pt x="4005" y="168"/>
                      <a:pt x="4005" y="109"/>
                    </a:cubicBezTo>
                    <a:cubicBezTo>
                      <a:pt x="4005" y="50"/>
                      <a:pt x="3956" y="1"/>
                      <a:pt x="3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 name="Google Shape;167;p5"/>
            <p:cNvSpPr/>
            <p:nvPr/>
          </p:nvSpPr>
          <p:spPr>
            <a:xfrm>
              <a:off x="359525"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5"/>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9" name="Google Shape;169;p5"/>
            <p:cNvGrpSpPr/>
            <p:nvPr/>
          </p:nvGrpSpPr>
          <p:grpSpPr>
            <a:xfrm flipH="1">
              <a:off x="481050" y="1709000"/>
              <a:ext cx="723000" cy="307800"/>
              <a:chOff x="6408575" y="622725"/>
              <a:chExt cx="723000" cy="307800"/>
            </a:xfrm>
          </p:grpSpPr>
          <p:sp>
            <p:nvSpPr>
              <p:cNvPr id="170" name="Google Shape;170;p5"/>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5"/>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 name="Google Shape;174;p5"/>
            <p:cNvSpPr/>
            <p:nvPr/>
          </p:nvSpPr>
          <p:spPr>
            <a:xfrm flipH="1">
              <a:off x="8695325" y="11043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flipH="1">
              <a:off x="4861050" y="49049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5"/>
            <p:cNvGrpSpPr/>
            <p:nvPr/>
          </p:nvGrpSpPr>
          <p:grpSpPr>
            <a:xfrm>
              <a:off x="520900" y="4761150"/>
              <a:ext cx="72600" cy="72600"/>
              <a:chOff x="2145125" y="90950"/>
              <a:chExt cx="72600" cy="72600"/>
            </a:xfrm>
          </p:grpSpPr>
          <p:cxnSp>
            <p:nvCxnSpPr>
              <p:cNvPr id="177" name="Google Shape;177;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78" name="Google Shape;178;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79" name="Google Shape;179;p5"/>
            <p:cNvGrpSpPr/>
            <p:nvPr/>
          </p:nvGrpSpPr>
          <p:grpSpPr>
            <a:xfrm>
              <a:off x="8779925" y="4233950"/>
              <a:ext cx="72600" cy="72600"/>
              <a:chOff x="2145125" y="90950"/>
              <a:chExt cx="72600" cy="72600"/>
            </a:xfrm>
          </p:grpSpPr>
          <p:cxnSp>
            <p:nvCxnSpPr>
              <p:cNvPr id="180" name="Google Shape;180;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4" name="Google Shape;184;p6"/>
          <p:cNvGrpSpPr/>
          <p:nvPr/>
        </p:nvGrpSpPr>
        <p:grpSpPr>
          <a:xfrm>
            <a:off x="223225" y="387313"/>
            <a:ext cx="8575275" cy="4592638"/>
            <a:chOff x="223225" y="387313"/>
            <a:chExt cx="8575275" cy="4592638"/>
          </a:xfrm>
        </p:grpSpPr>
        <p:sp>
          <p:nvSpPr>
            <p:cNvPr id="185" name="Google Shape;185;p6"/>
            <p:cNvSpPr/>
            <p:nvPr/>
          </p:nvSpPr>
          <p:spPr>
            <a:xfrm>
              <a:off x="8713900" y="36391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6"/>
            <p:cNvSpPr/>
            <p:nvPr/>
          </p:nvSpPr>
          <p:spPr>
            <a:xfrm>
              <a:off x="8463475" y="9508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7" name="Google Shape;187;p6"/>
            <p:cNvGrpSpPr/>
            <p:nvPr/>
          </p:nvGrpSpPr>
          <p:grpSpPr>
            <a:xfrm>
              <a:off x="1262475" y="1393075"/>
              <a:ext cx="72600" cy="72600"/>
              <a:chOff x="2145125" y="90950"/>
              <a:chExt cx="72600" cy="72600"/>
            </a:xfrm>
          </p:grpSpPr>
          <p:cxnSp>
            <p:nvCxnSpPr>
              <p:cNvPr id="188" name="Google Shape;18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9" name="Google Shape;18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0" name="Google Shape;190;p6"/>
            <p:cNvGrpSpPr/>
            <p:nvPr/>
          </p:nvGrpSpPr>
          <p:grpSpPr>
            <a:xfrm flipH="1">
              <a:off x="223225" y="1275475"/>
              <a:ext cx="723000" cy="307800"/>
              <a:chOff x="6408575" y="622725"/>
              <a:chExt cx="723000" cy="307800"/>
            </a:xfrm>
          </p:grpSpPr>
          <p:sp>
            <p:nvSpPr>
              <p:cNvPr id="191" name="Google Shape;191;p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 name="Google Shape;195;p6"/>
            <p:cNvGrpSpPr/>
            <p:nvPr/>
          </p:nvGrpSpPr>
          <p:grpSpPr>
            <a:xfrm>
              <a:off x="8581800" y="3448975"/>
              <a:ext cx="72600" cy="72600"/>
              <a:chOff x="2145125" y="90950"/>
              <a:chExt cx="72600" cy="72600"/>
            </a:xfrm>
          </p:grpSpPr>
          <p:cxnSp>
            <p:nvCxnSpPr>
              <p:cNvPr id="196" name="Google Shape;196;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97" name="Google Shape;197;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8" name="Google Shape;198;p6"/>
            <p:cNvGrpSpPr/>
            <p:nvPr/>
          </p:nvGrpSpPr>
          <p:grpSpPr>
            <a:xfrm>
              <a:off x="7625063" y="471913"/>
              <a:ext cx="838400" cy="220775"/>
              <a:chOff x="1095175" y="1018225"/>
              <a:chExt cx="838400" cy="220775"/>
            </a:xfrm>
          </p:grpSpPr>
          <p:sp>
            <p:nvSpPr>
              <p:cNvPr id="199" name="Google Shape;199;p6"/>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6"/>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6"/>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6"/>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6"/>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6"/>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5" name="Google Shape;205;p6"/>
            <p:cNvSpPr/>
            <p:nvPr/>
          </p:nvSpPr>
          <p:spPr>
            <a:xfrm>
              <a:off x="8713888" y="387313"/>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6"/>
            <p:cNvSpPr/>
            <p:nvPr/>
          </p:nvSpPr>
          <p:spPr>
            <a:xfrm>
              <a:off x="397800" y="46746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7" name="Google Shape;207;p6"/>
            <p:cNvGrpSpPr/>
            <p:nvPr/>
          </p:nvGrpSpPr>
          <p:grpSpPr>
            <a:xfrm>
              <a:off x="647388" y="4907350"/>
              <a:ext cx="72600" cy="72600"/>
              <a:chOff x="2145125" y="90950"/>
              <a:chExt cx="72600" cy="72600"/>
            </a:xfrm>
          </p:grpSpPr>
          <p:cxnSp>
            <p:nvCxnSpPr>
              <p:cNvPr id="208" name="Google Shape;20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09" name="Google Shape;20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2177525" y="1673650"/>
            <a:ext cx="4788900" cy="10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8" name="Google Shape;278;p9"/>
          <p:cNvSpPr txBox="1">
            <a:spLocks noGrp="1"/>
          </p:cNvSpPr>
          <p:nvPr>
            <p:ph type="subTitle" idx="1"/>
          </p:nvPr>
        </p:nvSpPr>
        <p:spPr>
          <a:xfrm>
            <a:off x="2177563" y="2878850"/>
            <a:ext cx="4788900" cy="59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79" name="Google Shape;279;p9"/>
          <p:cNvGrpSpPr/>
          <p:nvPr/>
        </p:nvGrpSpPr>
        <p:grpSpPr>
          <a:xfrm>
            <a:off x="345425" y="303575"/>
            <a:ext cx="8515050" cy="4530950"/>
            <a:chOff x="345425" y="303575"/>
            <a:chExt cx="8515050" cy="4530950"/>
          </a:xfrm>
        </p:grpSpPr>
        <p:sp>
          <p:nvSpPr>
            <p:cNvPr id="280" name="Google Shape;280;p9"/>
            <p:cNvSpPr/>
            <p:nvPr/>
          </p:nvSpPr>
          <p:spPr>
            <a:xfrm>
              <a:off x="8313925" y="13507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9"/>
            <p:cNvSpPr/>
            <p:nvPr/>
          </p:nvSpPr>
          <p:spPr>
            <a:xfrm>
              <a:off x="345425" y="11325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2" name="Google Shape;282;p9"/>
            <p:cNvGrpSpPr/>
            <p:nvPr/>
          </p:nvGrpSpPr>
          <p:grpSpPr>
            <a:xfrm>
              <a:off x="1394925" y="1138575"/>
              <a:ext cx="72600" cy="72600"/>
              <a:chOff x="2145125" y="90950"/>
              <a:chExt cx="72600" cy="72600"/>
            </a:xfrm>
          </p:grpSpPr>
          <p:cxnSp>
            <p:nvCxnSpPr>
              <p:cNvPr id="283" name="Google Shape;283;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84" name="Google Shape;284;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285" name="Google Shape;285;p9"/>
            <p:cNvGrpSpPr/>
            <p:nvPr/>
          </p:nvGrpSpPr>
          <p:grpSpPr>
            <a:xfrm flipH="1">
              <a:off x="453400" y="1999300"/>
              <a:ext cx="723000" cy="307800"/>
              <a:chOff x="6408575" y="622725"/>
              <a:chExt cx="723000" cy="307800"/>
            </a:xfrm>
          </p:grpSpPr>
          <p:sp>
            <p:nvSpPr>
              <p:cNvPr id="286" name="Google Shape;286;p9"/>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9"/>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9"/>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9"/>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0" name="Google Shape;290;p9"/>
            <p:cNvGrpSpPr/>
            <p:nvPr/>
          </p:nvGrpSpPr>
          <p:grpSpPr>
            <a:xfrm>
              <a:off x="8787875" y="2116900"/>
              <a:ext cx="72600" cy="72600"/>
              <a:chOff x="2145125" y="90950"/>
              <a:chExt cx="72600" cy="72600"/>
            </a:xfrm>
          </p:grpSpPr>
          <p:cxnSp>
            <p:nvCxnSpPr>
              <p:cNvPr id="291" name="Google Shape;291;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92" name="Google Shape;292;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293" name="Google Shape;293;p9"/>
            <p:cNvGrpSpPr/>
            <p:nvPr/>
          </p:nvGrpSpPr>
          <p:grpSpPr>
            <a:xfrm>
              <a:off x="6432163" y="388175"/>
              <a:ext cx="838400" cy="220775"/>
              <a:chOff x="1095175" y="1018225"/>
              <a:chExt cx="838400" cy="220775"/>
            </a:xfrm>
          </p:grpSpPr>
          <p:sp>
            <p:nvSpPr>
              <p:cNvPr id="294" name="Google Shape;294;p9"/>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9"/>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9"/>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9"/>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9"/>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9"/>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 name="Google Shape;300;p9"/>
            <p:cNvSpPr/>
            <p:nvPr/>
          </p:nvSpPr>
          <p:spPr>
            <a:xfrm>
              <a:off x="7520988" y="3035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9"/>
            <p:cNvSpPr/>
            <p:nvPr/>
          </p:nvSpPr>
          <p:spPr>
            <a:xfrm>
              <a:off x="4410900" y="45292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2" name="Google Shape;302;p9"/>
            <p:cNvGrpSpPr/>
            <p:nvPr/>
          </p:nvGrpSpPr>
          <p:grpSpPr>
            <a:xfrm>
              <a:off x="4660488" y="4761925"/>
              <a:ext cx="72600" cy="72600"/>
              <a:chOff x="2145125" y="90950"/>
              <a:chExt cx="72600" cy="72600"/>
            </a:xfrm>
          </p:grpSpPr>
          <p:cxnSp>
            <p:nvCxnSpPr>
              <p:cNvPr id="303" name="Google Shape;303;p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304" name="Google Shape;304;p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1"/>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0" name="Google Shape;440;p16"/>
          <p:cNvSpPr txBox="1">
            <a:spLocks noGrp="1"/>
          </p:cNvSpPr>
          <p:nvPr>
            <p:ph type="title" idx="2" hasCustomPrompt="1"/>
          </p:nvPr>
        </p:nvSpPr>
        <p:spPr>
          <a:xfrm>
            <a:off x="9560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1" name="Google Shape;441;p16"/>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2" name="Google Shape;442;p16"/>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3" name="Google Shape;443;p16"/>
          <p:cNvSpPr txBox="1">
            <a:spLocks noGrp="1"/>
          </p:cNvSpPr>
          <p:nvPr>
            <p:ph type="title" idx="4" hasCustomPrompt="1"/>
          </p:nvPr>
        </p:nvSpPr>
        <p:spPr>
          <a:xfrm>
            <a:off x="36398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16"/>
          <p:cNvSpPr txBox="1">
            <a:spLocks noGrp="1"/>
          </p:cNvSpPr>
          <p:nvPr>
            <p:ph type="subTitle" idx="5"/>
          </p:nvPr>
        </p:nvSpPr>
        <p:spPr>
          <a:xfrm>
            <a:off x="34038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5" name="Google Shape;445;p16"/>
          <p:cNvSpPr txBox="1">
            <a:spLocks noGrp="1"/>
          </p:cNvSpPr>
          <p:nvPr>
            <p:ph type="title" idx="6"/>
          </p:nvPr>
        </p:nvSpPr>
        <p:spPr>
          <a:xfrm>
            <a:off x="7200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6" name="Google Shape;446;p16"/>
          <p:cNvSpPr txBox="1">
            <a:spLocks noGrp="1"/>
          </p:cNvSpPr>
          <p:nvPr>
            <p:ph type="title" idx="7" hasCustomPrompt="1"/>
          </p:nvPr>
        </p:nvSpPr>
        <p:spPr>
          <a:xfrm>
            <a:off x="9560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7" name="Google Shape;447;p16"/>
          <p:cNvSpPr txBox="1">
            <a:spLocks noGrp="1"/>
          </p:cNvSpPr>
          <p:nvPr>
            <p:ph type="subTitle" idx="8"/>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8" name="Google Shape;448;p16"/>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9" name="Google Shape;449;p16"/>
          <p:cNvSpPr txBox="1">
            <a:spLocks noGrp="1"/>
          </p:cNvSpPr>
          <p:nvPr>
            <p:ph type="title" idx="13" hasCustomPrompt="1"/>
          </p:nvPr>
        </p:nvSpPr>
        <p:spPr>
          <a:xfrm>
            <a:off x="36398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6"/>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451" name="Google Shape;451;p16"/>
          <p:cNvGrpSpPr/>
          <p:nvPr/>
        </p:nvGrpSpPr>
        <p:grpSpPr>
          <a:xfrm>
            <a:off x="292975" y="386100"/>
            <a:ext cx="8619975" cy="4469025"/>
            <a:chOff x="292975" y="386100"/>
            <a:chExt cx="8619975" cy="4469025"/>
          </a:xfrm>
        </p:grpSpPr>
        <p:grpSp>
          <p:nvGrpSpPr>
            <p:cNvPr id="452" name="Google Shape;452;p16"/>
            <p:cNvGrpSpPr/>
            <p:nvPr/>
          </p:nvGrpSpPr>
          <p:grpSpPr>
            <a:xfrm>
              <a:off x="8466500" y="3139550"/>
              <a:ext cx="446450" cy="192300"/>
              <a:chOff x="6451225" y="1150425"/>
              <a:chExt cx="446450" cy="192300"/>
            </a:xfrm>
          </p:grpSpPr>
          <p:sp>
            <p:nvSpPr>
              <p:cNvPr id="453" name="Google Shape;453;p16"/>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6"/>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6"/>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6"/>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 name="Google Shape;457;p16"/>
            <p:cNvGrpSpPr/>
            <p:nvPr/>
          </p:nvGrpSpPr>
          <p:grpSpPr>
            <a:xfrm>
              <a:off x="6437300" y="1614825"/>
              <a:ext cx="441575" cy="214075"/>
              <a:chOff x="6437300" y="1614825"/>
              <a:chExt cx="441575" cy="214075"/>
            </a:xfrm>
          </p:grpSpPr>
          <p:sp>
            <p:nvSpPr>
              <p:cNvPr id="458" name="Google Shape;458;p16"/>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6"/>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6"/>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16"/>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16"/>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3" name="Google Shape;463;p16"/>
            <p:cNvSpPr/>
            <p:nvPr/>
          </p:nvSpPr>
          <p:spPr>
            <a:xfrm>
              <a:off x="7825188" y="15620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6"/>
            <p:cNvSpPr/>
            <p:nvPr/>
          </p:nvSpPr>
          <p:spPr>
            <a:xfrm>
              <a:off x="8598625" y="24871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5" name="Google Shape;465;p16"/>
            <p:cNvGrpSpPr/>
            <p:nvPr/>
          </p:nvGrpSpPr>
          <p:grpSpPr>
            <a:xfrm>
              <a:off x="8466500" y="2730300"/>
              <a:ext cx="72600" cy="72600"/>
              <a:chOff x="2145125" y="90950"/>
              <a:chExt cx="72600" cy="72600"/>
            </a:xfrm>
          </p:grpSpPr>
          <p:cxnSp>
            <p:nvCxnSpPr>
              <p:cNvPr id="466" name="Google Shape;466;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67" name="Google Shape;467;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468" name="Google Shape;468;p16"/>
            <p:cNvSpPr/>
            <p:nvPr/>
          </p:nvSpPr>
          <p:spPr>
            <a:xfrm>
              <a:off x="5706075" y="5400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9" name="Google Shape;469;p16"/>
            <p:cNvGrpSpPr/>
            <p:nvPr/>
          </p:nvGrpSpPr>
          <p:grpSpPr>
            <a:xfrm>
              <a:off x="5573950" y="783150"/>
              <a:ext cx="72600" cy="72600"/>
              <a:chOff x="2145125" y="90950"/>
              <a:chExt cx="72600" cy="72600"/>
            </a:xfrm>
          </p:grpSpPr>
          <p:cxnSp>
            <p:nvCxnSpPr>
              <p:cNvPr id="470" name="Google Shape;470;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1" name="Google Shape;471;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2" name="Google Shape;472;p16"/>
            <p:cNvGrpSpPr/>
            <p:nvPr/>
          </p:nvGrpSpPr>
          <p:grpSpPr>
            <a:xfrm>
              <a:off x="292975" y="4782525"/>
              <a:ext cx="72600" cy="72600"/>
              <a:chOff x="2145125" y="90950"/>
              <a:chExt cx="72600" cy="72600"/>
            </a:xfrm>
          </p:grpSpPr>
          <p:cxnSp>
            <p:nvCxnSpPr>
              <p:cNvPr id="473" name="Google Shape;473;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5" name="Google Shape;475;p16"/>
            <p:cNvGrpSpPr/>
            <p:nvPr/>
          </p:nvGrpSpPr>
          <p:grpSpPr>
            <a:xfrm flipH="1">
              <a:off x="8062500" y="386100"/>
              <a:ext cx="723000" cy="307800"/>
              <a:chOff x="6408575" y="622725"/>
              <a:chExt cx="723000" cy="307800"/>
            </a:xfrm>
          </p:grpSpPr>
          <p:sp>
            <p:nvSpPr>
              <p:cNvPr id="476" name="Google Shape;476;p1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93"/>
        <p:cNvGrpSpPr/>
        <p:nvPr/>
      </p:nvGrpSpPr>
      <p:grpSpPr>
        <a:xfrm>
          <a:off x="0" y="0"/>
          <a:ext cx="0" cy="0"/>
          <a:chOff x="0" y="0"/>
          <a:chExt cx="0" cy="0"/>
        </a:xfrm>
      </p:grpSpPr>
      <p:sp>
        <p:nvSpPr>
          <p:cNvPr id="894" name="Google Shape;894;p29"/>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95" name="Google Shape;895;p29"/>
          <p:cNvSpPr txBox="1">
            <a:spLocks noGrp="1"/>
          </p:cNvSpPr>
          <p:nvPr>
            <p:ph type="subTitle" idx="1"/>
          </p:nvPr>
        </p:nvSpPr>
        <p:spPr>
          <a:xfrm>
            <a:off x="720000" y="3367200"/>
            <a:ext cx="41106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96" name="Google Shape;896;p29"/>
          <p:cNvSpPr txBox="1">
            <a:spLocks noGrp="1"/>
          </p:cNvSpPr>
          <p:nvPr>
            <p:ph type="subTitle" idx="2"/>
          </p:nvPr>
        </p:nvSpPr>
        <p:spPr>
          <a:xfrm>
            <a:off x="5672275" y="4230300"/>
            <a:ext cx="27516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97" name="Google Shape;897;p29"/>
          <p:cNvSpPr txBox="1"/>
          <p:nvPr/>
        </p:nvSpPr>
        <p:spPr>
          <a:xfrm>
            <a:off x="5672275" y="3247400"/>
            <a:ext cx="2751600" cy="935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4"/>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a:solidFill>
                  <a:schemeClr val="accent4"/>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100" b="1">
                <a:solidFill>
                  <a:schemeClr val="accent4"/>
                </a:solidFill>
                <a:latin typeface="Work Sans"/>
                <a:ea typeface="Work Sans"/>
                <a:cs typeface="Work Sans"/>
                <a:sym typeface="Work Sans"/>
              </a:rPr>
              <a:t>, </a:t>
            </a:r>
            <a:r>
              <a:rPr lang="en" sz="1100">
                <a:solidFill>
                  <a:schemeClr val="dk1"/>
                </a:solidFill>
                <a:latin typeface="Work Sans"/>
                <a:ea typeface="Work Sans"/>
                <a:cs typeface="Work Sans"/>
                <a:sym typeface="Work Sans"/>
              </a:rPr>
              <a:t>including icons by </a:t>
            </a:r>
            <a:r>
              <a:rPr lang="en" sz="1100" b="1">
                <a:solidFill>
                  <a:schemeClr val="accent4"/>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100" b="1">
                <a:solidFill>
                  <a:schemeClr val="accent4"/>
                </a:solidFill>
                <a:latin typeface="Work Sans"/>
                <a:ea typeface="Work Sans"/>
                <a:cs typeface="Work Sans"/>
                <a:sym typeface="Work Sans"/>
              </a:rPr>
              <a:t>,</a:t>
            </a:r>
            <a:r>
              <a:rPr lang="en" sz="1100">
                <a:solidFill>
                  <a:schemeClr val="dk1"/>
                </a:solidFill>
                <a:latin typeface="Work Sans"/>
                <a:ea typeface="Work Sans"/>
                <a:cs typeface="Work Sans"/>
                <a:sym typeface="Work Sans"/>
              </a:rPr>
              <a:t> and infographics &amp; images by </a:t>
            </a:r>
            <a:r>
              <a:rPr lang="en" sz="1100" b="1">
                <a:solidFill>
                  <a:schemeClr val="accent4"/>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100" b="1" dirty="0">
              <a:solidFill>
                <a:schemeClr val="accent4"/>
              </a:solidFill>
              <a:latin typeface="Work Sans"/>
              <a:ea typeface="Work Sans"/>
              <a:cs typeface="Work Sans"/>
              <a:sym typeface="Work Sans"/>
            </a:endParaRPr>
          </a:p>
        </p:txBody>
      </p:sp>
      <p:cxnSp>
        <p:nvCxnSpPr>
          <p:cNvPr id="898" name="Google Shape;898;p29"/>
          <p:cNvCxnSpPr/>
          <p:nvPr/>
        </p:nvCxnSpPr>
        <p:spPr>
          <a:xfrm rot="10800000">
            <a:off x="2333525" y="1915700"/>
            <a:ext cx="545400" cy="0"/>
          </a:xfrm>
          <a:prstGeom prst="straightConnector1">
            <a:avLst/>
          </a:prstGeom>
          <a:noFill/>
          <a:ln w="9525" cap="flat" cmpd="sng">
            <a:solidFill>
              <a:schemeClr val="dk1"/>
            </a:solidFill>
            <a:prstDash val="solid"/>
            <a:round/>
            <a:headEnd type="none" w="med" len="med"/>
            <a:tailEnd type="none" w="med" len="med"/>
          </a:ln>
        </p:spPr>
      </p:cxnSp>
      <p:grpSp>
        <p:nvGrpSpPr>
          <p:cNvPr id="899" name="Google Shape;899;p29"/>
          <p:cNvGrpSpPr/>
          <p:nvPr/>
        </p:nvGrpSpPr>
        <p:grpSpPr>
          <a:xfrm>
            <a:off x="1208200" y="544750"/>
            <a:ext cx="7496726" cy="4320775"/>
            <a:chOff x="1208200" y="544750"/>
            <a:chExt cx="7496726" cy="4320775"/>
          </a:xfrm>
        </p:grpSpPr>
        <p:grpSp>
          <p:nvGrpSpPr>
            <p:cNvPr id="900" name="Google Shape;900;p29"/>
            <p:cNvGrpSpPr/>
            <p:nvPr/>
          </p:nvGrpSpPr>
          <p:grpSpPr>
            <a:xfrm>
              <a:off x="7464400" y="1094350"/>
              <a:ext cx="582825" cy="185525"/>
              <a:chOff x="4836675" y="3905125"/>
              <a:chExt cx="582825" cy="185525"/>
            </a:xfrm>
          </p:grpSpPr>
          <p:sp>
            <p:nvSpPr>
              <p:cNvPr id="901" name="Google Shape;901;p29"/>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29"/>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29"/>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29"/>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5" name="Google Shape;905;p29"/>
            <p:cNvSpPr/>
            <p:nvPr/>
          </p:nvSpPr>
          <p:spPr>
            <a:xfrm>
              <a:off x="8620325" y="544753"/>
              <a:ext cx="84601" cy="82650"/>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29"/>
            <p:cNvSpPr/>
            <p:nvPr/>
          </p:nvSpPr>
          <p:spPr>
            <a:xfrm>
              <a:off x="8498650" y="6563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7" name="Google Shape;907;p29"/>
            <p:cNvGrpSpPr/>
            <p:nvPr/>
          </p:nvGrpSpPr>
          <p:grpSpPr>
            <a:xfrm flipH="1">
              <a:off x="1208200" y="544750"/>
              <a:ext cx="723000" cy="307800"/>
              <a:chOff x="6408575" y="622725"/>
              <a:chExt cx="723000" cy="307800"/>
            </a:xfrm>
          </p:grpSpPr>
          <p:sp>
            <p:nvSpPr>
              <p:cNvPr id="908" name="Google Shape;908;p29"/>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29"/>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29"/>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29"/>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2" name="Google Shape;912;p29"/>
            <p:cNvSpPr/>
            <p:nvPr/>
          </p:nvSpPr>
          <p:spPr>
            <a:xfrm>
              <a:off x="4871975" y="47083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3" name="Google Shape;913;p29"/>
            <p:cNvGrpSpPr/>
            <p:nvPr/>
          </p:nvGrpSpPr>
          <p:grpSpPr>
            <a:xfrm>
              <a:off x="4691450" y="4792925"/>
              <a:ext cx="72600" cy="72600"/>
              <a:chOff x="2145125" y="90950"/>
              <a:chExt cx="72600" cy="72600"/>
            </a:xfrm>
          </p:grpSpPr>
          <p:cxnSp>
            <p:nvCxnSpPr>
              <p:cNvPr id="914" name="Google Shape;914;p2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15" name="Google Shape;915;p2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16" name="Google Shape;916;p29"/>
            <p:cNvGrpSpPr/>
            <p:nvPr/>
          </p:nvGrpSpPr>
          <p:grpSpPr>
            <a:xfrm>
              <a:off x="4767450" y="3861950"/>
              <a:ext cx="457825" cy="140900"/>
              <a:chOff x="2649600" y="4325500"/>
              <a:chExt cx="457825" cy="140900"/>
            </a:xfrm>
          </p:grpSpPr>
          <p:sp>
            <p:nvSpPr>
              <p:cNvPr id="917" name="Google Shape;917;p29"/>
              <p:cNvSpPr/>
              <p:nvPr/>
            </p:nvSpPr>
            <p:spPr>
              <a:xfrm>
                <a:off x="2702925" y="4325500"/>
                <a:ext cx="313525" cy="113550"/>
              </a:xfrm>
              <a:custGeom>
                <a:avLst/>
                <a:gdLst/>
                <a:ahLst/>
                <a:cxnLst/>
                <a:rect l="l" t="t" r="r" b="b"/>
                <a:pathLst>
                  <a:path w="12541" h="4542" extrusionOk="0">
                    <a:moveTo>
                      <a:pt x="6738" y="1"/>
                    </a:moveTo>
                    <a:cubicBezTo>
                      <a:pt x="5576" y="1"/>
                      <a:pt x="4554" y="716"/>
                      <a:pt x="4156" y="1796"/>
                    </a:cubicBezTo>
                    <a:cubicBezTo>
                      <a:pt x="4079" y="1790"/>
                      <a:pt x="4008" y="1786"/>
                      <a:pt x="3939" y="1786"/>
                    </a:cubicBezTo>
                    <a:cubicBezTo>
                      <a:pt x="2562" y="1786"/>
                      <a:pt x="1433" y="2865"/>
                      <a:pt x="1350" y="4223"/>
                    </a:cubicBezTo>
                    <a:lnTo>
                      <a:pt x="160" y="4223"/>
                    </a:lnTo>
                    <a:cubicBezTo>
                      <a:pt x="72" y="4223"/>
                      <a:pt x="1" y="4294"/>
                      <a:pt x="1" y="4382"/>
                    </a:cubicBezTo>
                    <a:cubicBezTo>
                      <a:pt x="1" y="4471"/>
                      <a:pt x="72" y="4542"/>
                      <a:pt x="160" y="4542"/>
                    </a:cubicBezTo>
                    <a:lnTo>
                      <a:pt x="1665" y="4542"/>
                    </a:lnTo>
                    <a:lnTo>
                      <a:pt x="1665" y="4382"/>
                    </a:lnTo>
                    <a:cubicBezTo>
                      <a:pt x="1665" y="3129"/>
                      <a:pt x="2684" y="2107"/>
                      <a:pt x="3941" y="2107"/>
                    </a:cubicBezTo>
                    <a:cubicBezTo>
                      <a:pt x="4032" y="2107"/>
                      <a:pt x="4128" y="2113"/>
                      <a:pt x="4244" y="2129"/>
                    </a:cubicBezTo>
                    <a:lnTo>
                      <a:pt x="4376" y="2146"/>
                    </a:lnTo>
                    <a:lnTo>
                      <a:pt x="4416" y="2018"/>
                    </a:lnTo>
                    <a:cubicBezTo>
                      <a:pt x="4739" y="1000"/>
                      <a:pt x="5673" y="318"/>
                      <a:pt x="6738" y="318"/>
                    </a:cubicBezTo>
                    <a:cubicBezTo>
                      <a:pt x="7824" y="318"/>
                      <a:pt x="8787" y="1051"/>
                      <a:pt x="9083" y="2095"/>
                    </a:cubicBezTo>
                    <a:lnTo>
                      <a:pt x="9126" y="2249"/>
                    </a:lnTo>
                    <a:lnTo>
                      <a:pt x="9282" y="2203"/>
                    </a:lnTo>
                    <a:cubicBezTo>
                      <a:pt x="9499" y="2136"/>
                      <a:pt x="9721" y="2105"/>
                      <a:pt x="9944" y="2105"/>
                    </a:cubicBezTo>
                    <a:cubicBezTo>
                      <a:pt x="11199" y="2105"/>
                      <a:pt x="12219" y="3123"/>
                      <a:pt x="12219" y="4380"/>
                    </a:cubicBezTo>
                    <a:cubicBezTo>
                      <a:pt x="12219" y="4469"/>
                      <a:pt x="12290" y="4540"/>
                      <a:pt x="12381" y="4540"/>
                    </a:cubicBezTo>
                    <a:cubicBezTo>
                      <a:pt x="12470" y="4540"/>
                      <a:pt x="12540" y="4469"/>
                      <a:pt x="12538" y="4380"/>
                    </a:cubicBezTo>
                    <a:cubicBezTo>
                      <a:pt x="12538" y="2952"/>
                      <a:pt x="11376" y="1786"/>
                      <a:pt x="9944" y="1786"/>
                    </a:cubicBezTo>
                    <a:cubicBezTo>
                      <a:pt x="9741" y="1786"/>
                      <a:pt x="9538" y="1811"/>
                      <a:pt x="9341" y="1859"/>
                    </a:cubicBezTo>
                    <a:cubicBezTo>
                      <a:pt x="8963" y="757"/>
                      <a:pt x="7913" y="1"/>
                      <a:pt x="6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29"/>
              <p:cNvSpPr/>
              <p:nvPr/>
            </p:nvSpPr>
            <p:spPr>
              <a:xfrm>
                <a:off x="289330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1" y="248"/>
                      <a:pt x="4661" y="160"/>
                    </a:cubicBezTo>
                    <a:cubicBezTo>
                      <a:pt x="4661"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29"/>
              <p:cNvSpPr/>
              <p:nvPr/>
            </p:nvSpPr>
            <p:spPr>
              <a:xfrm>
                <a:off x="266235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2" y="248"/>
                      <a:pt x="4662" y="160"/>
                    </a:cubicBezTo>
                    <a:cubicBezTo>
                      <a:pt x="4662"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9"/>
              <p:cNvSpPr/>
              <p:nvPr/>
            </p:nvSpPr>
            <p:spPr>
              <a:xfrm>
                <a:off x="2649600" y="4458400"/>
                <a:ext cx="184175" cy="8000"/>
              </a:xfrm>
              <a:custGeom>
                <a:avLst/>
                <a:gdLst/>
                <a:ahLst/>
                <a:cxnLst/>
                <a:rect l="l" t="t" r="r" b="b"/>
                <a:pathLst>
                  <a:path w="7367" h="320" extrusionOk="0">
                    <a:moveTo>
                      <a:pt x="162" y="0"/>
                    </a:moveTo>
                    <a:cubicBezTo>
                      <a:pt x="73" y="0"/>
                      <a:pt x="0" y="71"/>
                      <a:pt x="0" y="160"/>
                    </a:cubicBezTo>
                    <a:cubicBezTo>
                      <a:pt x="0" y="248"/>
                      <a:pt x="73" y="319"/>
                      <a:pt x="162" y="319"/>
                    </a:cubicBezTo>
                    <a:lnTo>
                      <a:pt x="7207" y="319"/>
                    </a:lnTo>
                    <a:cubicBezTo>
                      <a:pt x="7295" y="319"/>
                      <a:pt x="7364" y="248"/>
                      <a:pt x="7366" y="160"/>
                    </a:cubicBezTo>
                    <a:cubicBezTo>
                      <a:pt x="7366" y="71"/>
                      <a:pt x="7295" y="0"/>
                      <a:pt x="7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29"/>
              <p:cNvSpPr/>
              <p:nvPr/>
            </p:nvSpPr>
            <p:spPr>
              <a:xfrm>
                <a:off x="2797250" y="4430950"/>
                <a:ext cx="83250" cy="8050"/>
              </a:xfrm>
              <a:custGeom>
                <a:avLst/>
                <a:gdLst/>
                <a:ahLst/>
                <a:cxnLst/>
                <a:rect l="l" t="t" r="r" b="b"/>
                <a:pathLst>
                  <a:path w="3330" h="322" extrusionOk="0">
                    <a:moveTo>
                      <a:pt x="160" y="1"/>
                    </a:moveTo>
                    <a:cubicBezTo>
                      <a:pt x="71" y="1"/>
                      <a:pt x="0" y="74"/>
                      <a:pt x="0" y="162"/>
                    </a:cubicBezTo>
                    <a:cubicBezTo>
                      <a:pt x="0" y="251"/>
                      <a:pt x="71" y="322"/>
                      <a:pt x="160" y="322"/>
                    </a:cubicBezTo>
                    <a:lnTo>
                      <a:pt x="3168" y="322"/>
                    </a:lnTo>
                    <a:cubicBezTo>
                      <a:pt x="3255" y="322"/>
                      <a:pt x="3328" y="251"/>
                      <a:pt x="3330" y="162"/>
                    </a:cubicBezTo>
                    <a:cubicBezTo>
                      <a:pt x="3330" y="74"/>
                      <a:pt x="3259" y="1"/>
                      <a:pt x="3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29"/>
              <p:cNvSpPr/>
              <p:nvPr/>
            </p:nvSpPr>
            <p:spPr>
              <a:xfrm>
                <a:off x="3024150" y="4433025"/>
                <a:ext cx="83275" cy="8000"/>
              </a:xfrm>
              <a:custGeom>
                <a:avLst/>
                <a:gdLst/>
                <a:ahLst/>
                <a:cxnLst/>
                <a:rect l="l" t="t" r="r" b="b"/>
                <a:pathLst>
                  <a:path w="3331" h="320" extrusionOk="0">
                    <a:moveTo>
                      <a:pt x="162" y="1"/>
                    </a:moveTo>
                    <a:cubicBezTo>
                      <a:pt x="74" y="1"/>
                      <a:pt x="1" y="71"/>
                      <a:pt x="1" y="160"/>
                    </a:cubicBezTo>
                    <a:cubicBezTo>
                      <a:pt x="1" y="249"/>
                      <a:pt x="74" y="320"/>
                      <a:pt x="162" y="320"/>
                    </a:cubicBezTo>
                    <a:lnTo>
                      <a:pt x="3171" y="320"/>
                    </a:lnTo>
                    <a:cubicBezTo>
                      <a:pt x="3259" y="320"/>
                      <a:pt x="3330" y="249"/>
                      <a:pt x="3330" y="160"/>
                    </a:cubicBezTo>
                    <a:cubicBezTo>
                      <a:pt x="3330" y="71"/>
                      <a:pt x="3259" y="1"/>
                      <a:pt x="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Rozha One"/>
              <a:buNone/>
              <a:defRPr sz="2800">
                <a:solidFill>
                  <a:schemeClr val="dk1"/>
                </a:solidFill>
                <a:latin typeface="Rozha One"/>
                <a:ea typeface="Rozha One"/>
                <a:cs typeface="Rozha One"/>
                <a:sym typeface="Rozha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2" r:id="rId8"/>
    <p:sldLayoutId id="2147483675" r:id="rId9"/>
    <p:sldLayoutId id="2147483676" r:id="rId10"/>
    <p:sldLayoutId id="2147483677" r:id="rId11"/>
    <p:sldLayoutId id="2147483678" r:id="rId12"/>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84"/>
        <p:cNvGrpSpPr/>
        <p:nvPr/>
      </p:nvGrpSpPr>
      <p:grpSpPr>
        <a:xfrm>
          <a:off x="0" y="0"/>
          <a:ext cx="0" cy="0"/>
          <a:chOff x="0" y="0"/>
          <a:chExt cx="0" cy="0"/>
        </a:xfrm>
      </p:grpSpPr>
      <p:sp>
        <p:nvSpPr>
          <p:cNvPr id="985" name="Google Shape;98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86" name="Google Shape;98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https://www.youtube.com/embed/NYjR3mgtvCo?feature=oembed" TargetMode="Externa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gbsnresearch.com/insights/data-processing/new-york-city-rent-prices-by-borough-and-neighborhood/"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travelchannel.com/destinations/us/ny/new-york-city/articles/nyc-best-of-the-borough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9DEF-50C0-8893-C8ED-F9D2F1828ADD}"/>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8CA928B-41D5-BFAD-E6C1-4ADE3BDC8DA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6E2DFF7-1675-B8C9-22B6-BA35AE7B4C7E}"/>
              </a:ext>
            </a:extLst>
          </p:cNvPr>
          <p:cNvSpPr>
            <a:spLocks noGrp="1"/>
          </p:cNvSpPr>
          <p:nvPr>
            <p:ph type="subTitle" idx="1"/>
          </p:nvPr>
        </p:nvSpPr>
        <p:spPr/>
        <p:txBody>
          <a:bodyPr/>
          <a:lstStyle/>
          <a:p>
            <a:endParaRPr lang="en-US"/>
          </a:p>
        </p:txBody>
      </p:sp>
      <p:pic>
        <p:nvPicPr>
          <p:cNvPr id="5" name="airbnb_intro_final">
            <a:hlinkClick r:id="" action="ppaction://media"/>
            <a:extLst>
              <a:ext uri="{FF2B5EF4-FFF2-40B4-BE49-F238E27FC236}">
                <a16:creationId xmlns:a16="http://schemas.microsoft.com/office/drawing/2014/main" id="{8F917440-B728-BC69-595D-6C295330E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41470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g2bf11234eeb_0_1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Highest number of bedrooms</a:t>
            </a:r>
            <a:endParaRPr/>
          </a:p>
        </p:txBody>
      </p:sp>
      <p:sp>
        <p:nvSpPr>
          <p:cNvPr id="1823" name="Google Shape;1823;g2bf11234eeb_0_12"/>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Number of bedrooms ranges from 1 to 15</a:t>
            </a:r>
            <a:endParaRPr/>
          </a:p>
          <a:p>
            <a:pPr marL="457200" lvl="0" indent="-317500" algn="l" rtl="0">
              <a:spcBef>
                <a:spcPts val="0"/>
              </a:spcBef>
              <a:spcAft>
                <a:spcPts val="0"/>
              </a:spcAft>
              <a:buSzPts val="1400"/>
              <a:buChar char="●"/>
            </a:pPr>
            <a:r>
              <a:rPr lang="en"/>
              <a:t>The dataset provided one listing in Manhattan with 15 bedrooms, 21 beds and 6 bathrooms for $1815/ night</a:t>
            </a:r>
            <a:endParaRPr/>
          </a:p>
          <a:p>
            <a:pPr marL="0" lvl="0" indent="0" algn="l" rtl="0">
              <a:spcBef>
                <a:spcPts val="0"/>
              </a:spcBef>
              <a:spcAft>
                <a:spcPts val="0"/>
              </a:spcAft>
              <a:buNone/>
            </a:pPr>
            <a:endParaRPr/>
          </a:p>
        </p:txBody>
      </p:sp>
      <p:sp>
        <p:nvSpPr>
          <p:cNvPr id="1824" name="Google Shape;1824;g2bf11234eeb_0_12"/>
          <p:cNvSpPr txBox="1"/>
          <p:nvPr/>
        </p:nvSpPr>
        <p:spPr>
          <a:xfrm>
            <a:off x="6063500" y="2668975"/>
            <a:ext cx="2698800" cy="108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Bedrooms - 15</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Beds - 21</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Borough - Manhattan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Price - $1815 per night</a:t>
            </a:r>
            <a:endParaRPr>
              <a:solidFill>
                <a:schemeClr val="dk1"/>
              </a:solidFill>
              <a:latin typeface="Work Sans"/>
              <a:ea typeface="Work Sans"/>
              <a:cs typeface="Work Sans"/>
              <a:sym typeface="Work Sans"/>
            </a:endParaRPr>
          </a:p>
        </p:txBody>
      </p:sp>
      <p:pic>
        <p:nvPicPr>
          <p:cNvPr id="1825" name="Google Shape;1825;g2bf11234eeb_0_12"/>
          <p:cNvPicPr preferRelativeResize="0"/>
          <p:nvPr/>
        </p:nvPicPr>
        <p:blipFill>
          <a:blip r:embed="rId3">
            <a:alphaModFix/>
          </a:blip>
          <a:stretch>
            <a:fillRect/>
          </a:stretch>
        </p:blipFill>
        <p:spPr>
          <a:xfrm>
            <a:off x="720000" y="2040950"/>
            <a:ext cx="5230650" cy="28857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g2bf11234eeb_0_6"/>
          <p:cNvSpPr txBox="1">
            <a:spLocks noGrp="1"/>
          </p:cNvSpPr>
          <p:nvPr>
            <p:ph type="title"/>
          </p:nvPr>
        </p:nvSpPr>
        <p:spPr>
          <a:xfrm>
            <a:off x="720000" y="321475"/>
            <a:ext cx="7704000"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Average Number of Bedrooms</a:t>
            </a:r>
            <a:endParaRPr/>
          </a:p>
        </p:txBody>
      </p:sp>
      <p:sp>
        <p:nvSpPr>
          <p:cNvPr id="1831" name="Google Shape;1831;g2bf11234eeb_0_6"/>
          <p:cNvSpPr txBox="1">
            <a:spLocks noGrp="1"/>
          </p:cNvSpPr>
          <p:nvPr>
            <p:ph type="body" idx="1"/>
          </p:nvPr>
        </p:nvSpPr>
        <p:spPr>
          <a:xfrm>
            <a:off x="5943300" y="1228925"/>
            <a:ext cx="2480700" cy="3378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400" dirty="0"/>
              <a:t>Averages range from 1.3, to 1.5 bedrooms</a:t>
            </a:r>
            <a:endParaRPr sz="1400" dirty="0"/>
          </a:p>
          <a:p>
            <a:pPr marL="457200" lvl="0" indent="-330200" algn="l" rtl="0">
              <a:lnSpc>
                <a:spcPct val="150000"/>
              </a:lnSpc>
              <a:spcBef>
                <a:spcPts val="0"/>
              </a:spcBef>
              <a:spcAft>
                <a:spcPts val="0"/>
              </a:spcAft>
              <a:buSzPts val="1600"/>
              <a:buChar char="●"/>
            </a:pPr>
            <a:r>
              <a:rPr lang="en" sz="1400" dirty="0"/>
              <a:t>Average number of bedrooms across all boroughs is 1.4 bedrooms</a:t>
            </a:r>
            <a:endParaRPr sz="1400" dirty="0"/>
          </a:p>
        </p:txBody>
      </p:sp>
      <p:pic>
        <p:nvPicPr>
          <p:cNvPr id="1832" name="Google Shape;1832;g2bf11234eeb_0_6"/>
          <p:cNvPicPr preferRelativeResize="0"/>
          <p:nvPr/>
        </p:nvPicPr>
        <p:blipFill>
          <a:blip r:embed="rId3">
            <a:alphaModFix/>
          </a:blip>
          <a:stretch>
            <a:fillRect/>
          </a:stretch>
        </p:blipFill>
        <p:spPr>
          <a:xfrm>
            <a:off x="570500" y="1198425"/>
            <a:ext cx="4812251" cy="3528701"/>
          </a:xfrm>
          <a:prstGeom prst="rect">
            <a:avLst/>
          </a:prstGeom>
          <a:noFill/>
          <a:ln>
            <a:noFill/>
          </a:ln>
        </p:spPr>
      </p:pic>
      <p:grpSp>
        <p:nvGrpSpPr>
          <p:cNvPr id="1833" name="Google Shape;1833;g2bf11234eeb_0_6"/>
          <p:cNvGrpSpPr/>
          <p:nvPr/>
        </p:nvGrpSpPr>
        <p:grpSpPr>
          <a:xfrm>
            <a:off x="6952601" y="2900654"/>
            <a:ext cx="1471669" cy="1702735"/>
            <a:chOff x="6433375" y="1912696"/>
            <a:chExt cx="1990625" cy="2690795"/>
          </a:xfrm>
        </p:grpSpPr>
        <p:grpSp>
          <p:nvGrpSpPr>
            <p:cNvPr id="1834" name="Google Shape;1834;g2bf11234eeb_0_6"/>
            <p:cNvGrpSpPr/>
            <p:nvPr/>
          </p:nvGrpSpPr>
          <p:grpSpPr>
            <a:xfrm>
              <a:off x="7160827" y="1912696"/>
              <a:ext cx="496147" cy="2690795"/>
              <a:chOff x="7963900" y="1483425"/>
              <a:chExt cx="218125" cy="1182975"/>
            </a:xfrm>
          </p:grpSpPr>
          <p:sp>
            <p:nvSpPr>
              <p:cNvPr id="1835" name="Google Shape;1835;g2bf11234eeb_0_6"/>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bf11234eeb_0_6"/>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2bf11234eeb_0_6"/>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2bf11234eeb_0_6"/>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2bf11234eeb_0_6"/>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2bf11234eeb_0_6"/>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2bf11234eeb_0_6"/>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2bf11234eeb_0_6"/>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2bf11234eeb_0_6"/>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g2bf11234eeb_0_6"/>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g2bf11234eeb_0_6"/>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g2bf11234eeb_0_6"/>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g2bf11234eeb_0_6"/>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g2bf11234eeb_0_6"/>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g2bf11234eeb_0_6"/>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g2bf11234eeb_0_6"/>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2bf11234eeb_0_6"/>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2bf11234eeb_0_6"/>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2bf11234eeb_0_6"/>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g2bf11234eeb_0_6"/>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g2bf11234eeb_0_6"/>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g2bf11234eeb_0_6"/>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g2bf11234eeb_0_6"/>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g2bf11234eeb_0_6"/>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g2bf11234eeb_0_6"/>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g2bf11234eeb_0_6"/>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g2bf11234eeb_0_6"/>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g2bf11234eeb_0_6"/>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g2bf11234eeb_0_6"/>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g2bf11234eeb_0_6"/>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5" name="Google Shape;1865;g2bf11234eeb_0_6"/>
            <p:cNvGrpSpPr/>
            <p:nvPr/>
          </p:nvGrpSpPr>
          <p:grpSpPr>
            <a:xfrm>
              <a:off x="7878600" y="4041175"/>
              <a:ext cx="545400" cy="559811"/>
              <a:chOff x="7098775" y="4053875"/>
              <a:chExt cx="545400" cy="559811"/>
            </a:xfrm>
          </p:grpSpPr>
          <p:grpSp>
            <p:nvGrpSpPr>
              <p:cNvPr id="1866" name="Google Shape;1866;g2bf11234eeb_0_6"/>
              <p:cNvGrpSpPr/>
              <p:nvPr/>
            </p:nvGrpSpPr>
            <p:grpSpPr>
              <a:xfrm>
                <a:off x="7128000" y="4152875"/>
                <a:ext cx="198650" cy="450625"/>
                <a:chOff x="4668225" y="1611725"/>
                <a:chExt cx="198650" cy="450625"/>
              </a:xfrm>
            </p:grpSpPr>
            <p:sp>
              <p:nvSpPr>
                <p:cNvPr id="1867" name="Google Shape;1867;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1" name="Google Shape;1871;g2bf11234eeb_0_6"/>
              <p:cNvGrpSpPr/>
              <p:nvPr/>
            </p:nvGrpSpPr>
            <p:grpSpPr>
              <a:xfrm>
                <a:off x="7391260" y="4053875"/>
                <a:ext cx="246783" cy="559811"/>
                <a:chOff x="4668225" y="1611725"/>
                <a:chExt cx="198650" cy="450625"/>
              </a:xfrm>
            </p:grpSpPr>
            <p:sp>
              <p:nvSpPr>
                <p:cNvPr id="1872" name="Google Shape;1872;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76" name="Google Shape;1876;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77" name="Google Shape;1877;g2bf11234eeb_0_6"/>
            <p:cNvGrpSpPr/>
            <p:nvPr/>
          </p:nvGrpSpPr>
          <p:grpSpPr>
            <a:xfrm>
              <a:off x="6433375" y="4041175"/>
              <a:ext cx="545400" cy="559811"/>
              <a:chOff x="7098775" y="4053875"/>
              <a:chExt cx="545400" cy="559811"/>
            </a:xfrm>
          </p:grpSpPr>
          <p:grpSp>
            <p:nvGrpSpPr>
              <p:cNvPr id="1878" name="Google Shape;1878;g2bf11234eeb_0_6"/>
              <p:cNvGrpSpPr/>
              <p:nvPr/>
            </p:nvGrpSpPr>
            <p:grpSpPr>
              <a:xfrm>
                <a:off x="7128000" y="4152875"/>
                <a:ext cx="198650" cy="450625"/>
                <a:chOff x="4668225" y="1611725"/>
                <a:chExt cx="198650" cy="450625"/>
              </a:xfrm>
            </p:grpSpPr>
            <p:sp>
              <p:nvSpPr>
                <p:cNvPr id="1879" name="Google Shape;1879;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3" name="Google Shape;1883;g2bf11234eeb_0_6"/>
              <p:cNvGrpSpPr/>
              <p:nvPr/>
            </p:nvGrpSpPr>
            <p:grpSpPr>
              <a:xfrm>
                <a:off x="7391260" y="4053875"/>
                <a:ext cx="246783" cy="559811"/>
                <a:chOff x="4668225" y="1611725"/>
                <a:chExt cx="198650" cy="450625"/>
              </a:xfrm>
            </p:grpSpPr>
            <p:sp>
              <p:nvSpPr>
                <p:cNvPr id="1884" name="Google Shape;1884;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88" name="Google Shape;1888;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2bf11234eeb_0_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from this data</a:t>
            </a:r>
            <a:endParaRPr/>
          </a:p>
        </p:txBody>
      </p:sp>
      <p:sp>
        <p:nvSpPr>
          <p:cNvPr id="1894" name="Google Shape;1894;g2bf11234eeb_0_18"/>
          <p:cNvSpPr txBox="1">
            <a:spLocks noGrp="1"/>
          </p:cNvSpPr>
          <p:nvPr>
            <p:ph type="body" idx="1"/>
          </p:nvPr>
        </p:nvSpPr>
        <p:spPr>
          <a:xfrm>
            <a:off x="720000" y="1273775"/>
            <a:ext cx="4051800" cy="3378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dirty="0"/>
              <a:t>Manhattan</a:t>
            </a:r>
            <a:endParaRPr sz="1400" dirty="0"/>
          </a:p>
          <a:p>
            <a:pPr marL="914400" lvl="1" indent="-317500" algn="l" rtl="0">
              <a:lnSpc>
                <a:spcPct val="150000"/>
              </a:lnSpc>
              <a:spcBef>
                <a:spcPts val="0"/>
              </a:spcBef>
              <a:spcAft>
                <a:spcPts val="0"/>
              </a:spcAft>
              <a:buSzPts val="1400"/>
              <a:buChar char="○"/>
            </a:pPr>
            <a:r>
              <a:rPr lang="en" dirty="0"/>
              <a:t>Lowest average number of bedrooms </a:t>
            </a:r>
            <a:endParaRPr dirty="0"/>
          </a:p>
          <a:p>
            <a:pPr marL="914400" lvl="1" indent="-317500" algn="l" rtl="0">
              <a:lnSpc>
                <a:spcPct val="150000"/>
              </a:lnSpc>
              <a:spcBef>
                <a:spcPts val="0"/>
              </a:spcBef>
              <a:spcAft>
                <a:spcPts val="0"/>
              </a:spcAft>
              <a:buSzPts val="1400"/>
              <a:buChar char="○"/>
            </a:pPr>
            <a:r>
              <a:rPr lang="en" dirty="0"/>
              <a:t>Largest number of listings </a:t>
            </a:r>
            <a:endParaRPr dirty="0"/>
          </a:p>
          <a:p>
            <a:pPr marL="457200" lvl="0" indent="-317500" algn="l" rtl="0">
              <a:lnSpc>
                <a:spcPct val="150000"/>
              </a:lnSpc>
              <a:spcBef>
                <a:spcPts val="0"/>
              </a:spcBef>
              <a:spcAft>
                <a:spcPts val="0"/>
              </a:spcAft>
              <a:buSzPts val="1400"/>
              <a:buChar char="●"/>
            </a:pPr>
            <a:r>
              <a:rPr lang="en" sz="1400" dirty="0"/>
              <a:t>Staten Island </a:t>
            </a:r>
            <a:endParaRPr sz="1400" dirty="0"/>
          </a:p>
          <a:p>
            <a:pPr marL="914400" lvl="1" indent="-317500" algn="l" rtl="0">
              <a:lnSpc>
                <a:spcPct val="150000"/>
              </a:lnSpc>
              <a:spcBef>
                <a:spcPts val="0"/>
              </a:spcBef>
              <a:spcAft>
                <a:spcPts val="0"/>
              </a:spcAft>
              <a:buSzPts val="1400"/>
              <a:buChar char="○"/>
            </a:pPr>
            <a:r>
              <a:rPr lang="en" dirty="0"/>
              <a:t>Highest average number of bedrooms </a:t>
            </a:r>
            <a:endParaRPr dirty="0"/>
          </a:p>
          <a:p>
            <a:pPr marL="914400" lvl="1" indent="-317500" algn="l" rtl="0">
              <a:lnSpc>
                <a:spcPct val="150000"/>
              </a:lnSpc>
              <a:spcBef>
                <a:spcPts val="0"/>
              </a:spcBef>
              <a:spcAft>
                <a:spcPts val="0"/>
              </a:spcAft>
              <a:buSzPts val="1400"/>
              <a:buChar char="○"/>
            </a:pPr>
            <a:r>
              <a:rPr lang="en" dirty="0"/>
              <a:t>Lowest number of listings</a:t>
            </a:r>
            <a:endParaRPr dirty="0"/>
          </a:p>
        </p:txBody>
      </p:sp>
      <p:grpSp>
        <p:nvGrpSpPr>
          <p:cNvPr id="1895" name="Google Shape;1895;g2bf11234eeb_0_18"/>
          <p:cNvGrpSpPr/>
          <p:nvPr/>
        </p:nvGrpSpPr>
        <p:grpSpPr>
          <a:xfrm>
            <a:off x="4328365" y="2905018"/>
            <a:ext cx="914279" cy="2083846"/>
            <a:chOff x="720072" y="2486890"/>
            <a:chExt cx="931227" cy="2656611"/>
          </a:xfrm>
        </p:grpSpPr>
        <p:sp>
          <p:nvSpPr>
            <p:cNvPr id="1896" name="Google Shape;1896;g2bf11234eeb_0_18"/>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g2bf11234eeb_0_18"/>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g2bf11234eeb_0_18"/>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g2bf11234eeb_0_18"/>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g2bf11234eeb_0_18"/>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g2bf11234eeb_0_18"/>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g2bf11234eeb_0_18"/>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g2bf11234eeb_0_18"/>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g2bf11234eeb_0_18"/>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g2bf11234eeb_0_18"/>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g2bf11234eeb_0_18"/>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2bf11234eeb_0_18"/>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2bf11234eeb_0_18"/>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g2bf11234eeb_0_18"/>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g2bf11234eeb_0_18"/>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g2bf11234eeb_0_18"/>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2bf11234eeb_0_18"/>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2bf11234eeb_0_18"/>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2bf11234eeb_0_18"/>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2bf11234eeb_0_18"/>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2bf11234eeb_0_18"/>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bf11234eeb_0_18"/>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2bf11234eeb_0_18"/>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2bf11234eeb_0_18"/>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2bf11234eeb_0_18"/>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2bf11234eeb_0_18"/>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2bf11234eeb_0_18"/>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2bf11234eeb_0_18"/>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2bf11234eeb_0_18"/>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2bf11234eeb_0_18"/>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g2bf11234eeb_0_18"/>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g2bf11234eeb_0_18"/>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2bf11234eeb_0_18"/>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2bf11234eeb_0_18"/>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g2bf11234eeb_0_18"/>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2bf11234eeb_0_18"/>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2bf11234eeb_0_18"/>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2bf11234eeb_0_18"/>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g2bf11234eeb_0_18"/>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g2bf11234eeb_0_18"/>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g2bf11234eeb_0_18"/>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g2bf11234eeb_0_18"/>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g2bf11234eeb_0_18"/>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g2bf11234eeb_0_18"/>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2bf11234eeb_0_18"/>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2bf11234eeb_0_18"/>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g2bf11234eeb_0_18"/>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g2bf11234eeb_0_18"/>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g2bf11234eeb_0_18"/>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g2bf11234eeb_0_18"/>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g2bf11234eeb_0_18"/>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g2bf11234eeb_0_18"/>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g2bf11234eeb_0_18"/>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g2bf11234eeb_0_18"/>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g2bf11234eeb_0_18"/>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g2bf11234eeb_0_18"/>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g2bf11234eeb_0_18"/>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g2bf11234eeb_0_18"/>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g2bf11234eeb_0_18"/>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g2bf11234eeb_0_18"/>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g2bf11234eeb_0_18"/>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g2bf11234eeb_0_18"/>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g2bf11234eeb_0_18"/>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g2bf11234eeb_0_18"/>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g2bf11234eeb_0_18"/>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1" name="Google Shape;1961;g2bf11234eeb_0_18"/>
          <p:cNvSpPr txBox="1"/>
          <p:nvPr/>
        </p:nvSpPr>
        <p:spPr>
          <a:xfrm>
            <a:off x="4771800" y="1273775"/>
            <a:ext cx="3218100" cy="2083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4"/>
              </a:buClr>
              <a:buSzPts val="1400"/>
              <a:buFont typeface="Work Sans"/>
              <a:buChar char="●"/>
            </a:pPr>
            <a:r>
              <a:rPr lang="en">
                <a:solidFill>
                  <a:schemeClr val="dk1"/>
                </a:solidFill>
                <a:latin typeface="Work Sans"/>
                <a:ea typeface="Work Sans"/>
                <a:cs typeface="Work Sans"/>
                <a:sym typeface="Work Sans"/>
              </a:rPr>
              <a:t>ANOVA testing</a:t>
            </a:r>
            <a:endParaRPr>
              <a:solidFill>
                <a:schemeClr val="dk1"/>
              </a:solidFill>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a:latin typeface="Work Sans"/>
                <a:ea typeface="Work Sans"/>
                <a:cs typeface="Work Sans"/>
                <a:sym typeface="Work Sans"/>
              </a:rPr>
              <a:t>F-statistic: 26.384755782735148 p-value: 7.424893133755032e-22</a:t>
            </a:r>
            <a:endParaRPr>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b="1">
                <a:latin typeface="Work Sans"/>
                <a:ea typeface="Work Sans"/>
                <a:cs typeface="Work Sans"/>
                <a:sym typeface="Work Sans"/>
              </a:rPr>
              <a:t>There are significant differences in number of bedrooms among boroughs.</a:t>
            </a:r>
            <a:endParaRPr b="1">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g2bed798971e_0_8"/>
          <p:cNvSpPr txBox="1">
            <a:spLocks noGrp="1"/>
          </p:cNvSpPr>
          <p:nvPr>
            <p:ph type="title"/>
          </p:nvPr>
        </p:nvSpPr>
        <p:spPr>
          <a:xfrm>
            <a:off x="0" y="2725486"/>
            <a:ext cx="43221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 into the Price disparity in Boroughs </a:t>
            </a:r>
            <a:endParaRPr dirty="0"/>
          </a:p>
        </p:txBody>
      </p:sp>
      <p:sp>
        <p:nvSpPr>
          <p:cNvPr id="1967" name="Google Shape;1967;g2bed798971e_0_8"/>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68" name="Google Shape;1968;g2bed798971e_0_8"/>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69" name="Google Shape;1969;g2bed798971e_0_8"/>
          <p:cNvPicPr preferRelativeResize="0"/>
          <p:nvPr/>
        </p:nvPicPr>
        <p:blipFill rotWithShape="1">
          <a:blip r:embed="rId3">
            <a:alphaModFix/>
          </a:blip>
          <a:srcRect l="1460" t="-2679" r="-1459" b="2680"/>
          <a:stretch/>
        </p:blipFill>
        <p:spPr>
          <a:xfrm>
            <a:off x="4587700" y="287400"/>
            <a:ext cx="4322100" cy="422552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g2bed798971e_0_17"/>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5" name="Google Shape;1975;g2bed798971e_0_17"/>
          <p:cNvSpPr txBox="1">
            <a:spLocks noGrp="1"/>
          </p:cNvSpPr>
          <p:nvPr>
            <p:ph type="title" idx="2"/>
          </p:nvPr>
        </p:nvSpPr>
        <p:spPr>
          <a:xfrm>
            <a:off x="-98650" y="417808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6" name="Google Shape;1976;g2bed798971e_0_17"/>
          <p:cNvSpPr txBox="1">
            <a:spLocks noGrp="1"/>
          </p:cNvSpPr>
          <p:nvPr>
            <p:ph type="subTitle" idx="1"/>
          </p:nvPr>
        </p:nvSpPr>
        <p:spPr>
          <a:xfrm>
            <a:off x="0" y="5057999"/>
            <a:ext cx="714900" cy="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77" name="Google Shape;1977;g2bed798971e_0_17"/>
          <p:cNvPicPr preferRelativeResize="0"/>
          <p:nvPr/>
        </p:nvPicPr>
        <p:blipFill>
          <a:blip r:embed="rId3">
            <a:alphaModFix/>
          </a:blip>
          <a:stretch>
            <a:fillRect/>
          </a:stretch>
        </p:blipFill>
        <p:spPr>
          <a:xfrm>
            <a:off x="1782725" y="1079700"/>
            <a:ext cx="5578551" cy="3978300"/>
          </a:xfrm>
          <a:prstGeom prst="rect">
            <a:avLst/>
          </a:prstGeom>
          <a:noFill/>
          <a:ln>
            <a:noFill/>
          </a:ln>
        </p:spPr>
      </p:pic>
      <p:sp>
        <p:nvSpPr>
          <p:cNvPr id="1978" name="Google Shape;1978;g2bed798971e_0_17"/>
          <p:cNvSpPr txBox="1"/>
          <p:nvPr/>
        </p:nvSpPr>
        <p:spPr>
          <a:xfrm>
            <a:off x="2025450" y="217450"/>
            <a:ext cx="50931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Bebas Neue"/>
                <a:ea typeface="Bebas Neue"/>
                <a:cs typeface="Bebas Neue"/>
                <a:sym typeface="Bebas Neue"/>
              </a:rPr>
              <a:t>MANHATTAN</a:t>
            </a:r>
            <a:endParaRPr sz="2400" b="1">
              <a:solidFill>
                <a:schemeClr val="dk1"/>
              </a:solidFill>
              <a:latin typeface="Bebas Neue"/>
              <a:ea typeface="Bebas Neue"/>
              <a:cs typeface="Bebas Neue"/>
              <a:sym typeface="Bebas Neue"/>
            </a:endParaRPr>
          </a:p>
          <a:p>
            <a:pPr marL="0" lvl="0" indent="0" algn="ctr" rtl="0">
              <a:lnSpc>
                <a:spcPct val="115000"/>
              </a:lnSpc>
              <a:spcBef>
                <a:spcPts val="0"/>
              </a:spcBef>
              <a:spcAft>
                <a:spcPts val="0"/>
              </a:spcAft>
              <a:buClr>
                <a:schemeClr val="hlink"/>
              </a:buClr>
              <a:buSzPts val="1100"/>
              <a:buFont typeface="Arial"/>
              <a:buNone/>
            </a:pPr>
            <a:r>
              <a:rPr lang="en" sz="1100">
                <a:solidFill>
                  <a:schemeClr val="hlink"/>
                </a:solidFill>
              </a:rPr>
              <a:t>  </a:t>
            </a:r>
            <a:r>
              <a:rPr lang="en" sz="1100">
                <a:solidFill>
                  <a:schemeClr val="hlink"/>
                </a:solidFill>
                <a:latin typeface="Bebas Neue"/>
                <a:ea typeface="Bebas Neue"/>
                <a:cs typeface="Bebas Neue"/>
                <a:sym typeface="Bebas Neue"/>
              </a:rPr>
              <a:t>Manhattan is the commercial, financial, cultural, and entertainment hub of New York City.</a:t>
            </a:r>
            <a:endParaRPr sz="2400" b="1">
              <a:solidFill>
                <a:schemeClr val="dk1"/>
              </a:solidFill>
              <a:latin typeface="Bebas Neue"/>
              <a:ea typeface="Bebas Neue"/>
              <a:cs typeface="Bebas Neue"/>
              <a:sym typeface="Bebas Neu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8"/>
          <p:cNvSpPr txBox="1">
            <a:spLocks noGrp="1"/>
          </p:cNvSpPr>
          <p:nvPr>
            <p:ph type="title"/>
          </p:nvPr>
        </p:nvSpPr>
        <p:spPr>
          <a:xfrm>
            <a:off x="656975" y="10391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hlink"/>
              </a:buClr>
              <a:buSzPts val="1100"/>
              <a:buFont typeface="Arial"/>
              <a:buNone/>
            </a:pPr>
            <a:r>
              <a:rPr lang="en" sz="3000">
                <a:solidFill>
                  <a:schemeClr val="hlink"/>
                </a:solidFill>
                <a:latin typeface="Bebas Neue"/>
                <a:ea typeface="Bebas Neue"/>
                <a:cs typeface="Bebas Neue"/>
                <a:sym typeface="Bebas Neue"/>
              </a:rPr>
              <a:t>Location-Based Pricing Trends</a:t>
            </a:r>
            <a:endParaRPr sz="3100">
              <a:solidFill>
                <a:srgbClr val="ECECEC"/>
              </a:solidFill>
              <a:highlight>
                <a:srgbClr val="212121"/>
              </a:highlight>
              <a:latin typeface="Bebas Neue"/>
              <a:ea typeface="Bebas Neue"/>
              <a:cs typeface="Bebas Neue"/>
              <a:sym typeface="Bebas Neue"/>
            </a:endParaRPr>
          </a:p>
          <a:p>
            <a:pPr marL="0" lvl="0" indent="0" algn="l" rtl="0">
              <a:lnSpc>
                <a:spcPct val="100000"/>
              </a:lnSpc>
              <a:spcBef>
                <a:spcPts val="0"/>
              </a:spcBef>
              <a:spcAft>
                <a:spcPts val="0"/>
              </a:spcAft>
              <a:buSzPts val="2800"/>
              <a:buNone/>
            </a:pPr>
            <a:endParaRPr/>
          </a:p>
        </p:txBody>
      </p:sp>
      <p:sp>
        <p:nvSpPr>
          <p:cNvPr id="1984" name="Google Shape;1984;p8"/>
          <p:cNvSpPr txBox="1">
            <a:spLocks noGrp="1"/>
          </p:cNvSpPr>
          <p:nvPr>
            <p:ph type="body" idx="1"/>
          </p:nvPr>
        </p:nvSpPr>
        <p:spPr>
          <a:xfrm>
            <a:off x="826325" y="827200"/>
            <a:ext cx="7704000" cy="3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grpSp>
        <p:nvGrpSpPr>
          <p:cNvPr id="1985" name="Google Shape;1985;p8"/>
          <p:cNvGrpSpPr/>
          <p:nvPr/>
        </p:nvGrpSpPr>
        <p:grpSpPr>
          <a:xfrm>
            <a:off x="8307799" y="3326655"/>
            <a:ext cx="574113" cy="1816658"/>
            <a:chOff x="6268450" y="2589500"/>
            <a:chExt cx="789050" cy="2497125"/>
          </a:xfrm>
        </p:grpSpPr>
        <p:sp>
          <p:nvSpPr>
            <p:cNvPr id="1986" name="Google Shape;1986;p8"/>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8"/>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8"/>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8"/>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8"/>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8"/>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8"/>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8"/>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8"/>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8"/>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8"/>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8"/>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8"/>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8"/>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8"/>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8"/>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8"/>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8"/>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8"/>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8"/>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8"/>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8"/>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8"/>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8"/>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8"/>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8"/>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8"/>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8"/>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8"/>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8"/>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8"/>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8"/>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8"/>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8"/>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8"/>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8"/>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8"/>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8"/>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8"/>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8"/>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8"/>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8"/>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8"/>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8"/>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8"/>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8"/>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8"/>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8"/>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8"/>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8"/>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8"/>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8"/>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8"/>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8"/>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8"/>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8"/>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8"/>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8"/>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8"/>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8"/>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8"/>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8"/>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8"/>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8"/>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56" name="Google Shape;2056;p8"/>
          <p:cNvPicPr preferRelativeResize="0"/>
          <p:nvPr/>
        </p:nvPicPr>
        <p:blipFill>
          <a:blip r:embed="rId3">
            <a:alphaModFix/>
          </a:blip>
          <a:stretch>
            <a:fillRect/>
          </a:stretch>
        </p:blipFill>
        <p:spPr>
          <a:xfrm>
            <a:off x="4933524" y="1432500"/>
            <a:ext cx="4086649" cy="3377999"/>
          </a:xfrm>
          <a:prstGeom prst="rect">
            <a:avLst/>
          </a:prstGeom>
          <a:noFill/>
          <a:ln>
            <a:noFill/>
          </a:ln>
        </p:spPr>
      </p:pic>
      <p:sp>
        <p:nvSpPr>
          <p:cNvPr id="2057" name="Google Shape;2057;p8"/>
          <p:cNvSpPr txBox="1"/>
          <p:nvPr/>
        </p:nvSpPr>
        <p:spPr>
          <a:xfrm>
            <a:off x="826325" y="1286550"/>
            <a:ext cx="3990300" cy="4065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Work Sans"/>
              <a:buChar char="●"/>
            </a:pPr>
            <a:r>
              <a:rPr lang="en" sz="1200">
                <a:solidFill>
                  <a:schemeClr val="accent1"/>
                </a:solidFill>
                <a:latin typeface="Work Sans"/>
                <a:ea typeface="Work Sans"/>
                <a:cs typeface="Work Sans"/>
                <a:sym typeface="Work Sans"/>
              </a:rPr>
              <a:t>According to Travel Channel, the borough with the most tourist attractions is Manhattan </a:t>
            </a:r>
            <a:endParaRPr sz="1200">
              <a:solidFill>
                <a:schemeClr val="accent1"/>
              </a:solidFill>
              <a:latin typeface="Work Sans"/>
              <a:ea typeface="Work Sans"/>
              <a:cs typeface="Work Sans"/>
              <a:sym typeface="Work Sans"/>
            </a:endParaRPr>
          </a:p>
          <a:p>
            <a:pPr marL="0" lvl="0" indent="0" algn="l" rtl="0">
              <a:spcBef>
                <a:spcPts val="0"/>
              </a:spcBef>
              <a:spcAft>
                <a:spcPts val="0"/>
              </a:spcAft>
              <a:buNone/>
            </a:pPr>
            <a:endParaRPr sz="1200">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Central park</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rPr>
              <a:t> </a:t>
            </a:r>
            <a:r>
              <a:rPr lang="en" sz="1100">
                <a:solidFill>
                  <a:schemeClr val="accent1"/>
                </a:solidFill>
                <a:latin typeface="Work Sans"/>
                <a:ea typeface="Work Sans"/>
                <a:cs typeface="Work Sans"/>
                <a:sym typeface="Work Sans"/>
              </a:rPr>
              <a:t>over 42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Times Square</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50 million visitors each year</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Empire State Building</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 4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MoMA</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latin typeface="Work Sans"/>
                <a:ea typeface="Work Sans"/>
                <a:cs typeface="Work Sans"/>
                <a:sym typeface="Work Sans"/>
              </a:rPr>
              <a:t>over 3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The Met</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7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Broadway</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14 million attendees annually </a:t>
            </a:r>
            <a:endParaRPr sz="1100">
              <a:solidFill>
                <a:schemeClr val="accent1"/>
              </a:solidFill>
              <a:latin typeface="Work Sans"/>
              <a:ea typeface="Work Sans"/>
              <a:cs typeface="Work Sans"/>
              <a:sym typeface="Work Sans"/>
            </a:endParaRPr>
          </a:p>
          <a:p>
            <a:pPr marL="0" lvl="0" indent="0" algn="l" rtl="0">
              <a:lnSpc>
                <a:spcPct val="115000"/>
              </a:lnSpc>
              <a:spcBef>
                <a:spcPts val="0"/>
              </a:spcBef>
              <a:spcAft>
                <a:spcPts val="0"/>
              </a:spcAft>
              <a:buNone/>
            </a:pPr>
            <a:endParaRPr sz="1200">
              <a:solidFill>
                <a:schemeClr val="accent1"/>
              </a:solidFill>
              <a:highlight>
                <a:srgbClr val="212121"/>
              </a:highlight>
              <a:latin typeface="Roboto"/>
              <a:ea typeface="Roboto"/>
              <a:cs typeface="Roboto"/>
              <a:sym typeface="Roboto"/>
            </a:endParaRPr>
          </a:p>
          <a:p>
            <a:pPr marL="0" lvl="0" indent="0" algn="l" rtl="0">
              <a:spcBef>
                <a:spcPts val="0"/>
              </a:spcBef>
              <a:spcAft>
                <a:spcPts val="0"/>
              </a:spcAft>
              <a:buNone/>
            </a:pPr>
            <a:endParaRPr>
              <a:solidFill>
                <a:schemeClr val="accent4"/>
              </a:solidFill>
              <a:latin typeface="Work Sans"/>
              <a:ea typeface="Work Sans"/>
              <a:cs typeface="Work Sans"/>
              <a:sym typeface="Work Sans"/>
            </a:endParaRPr>
          </a:p>
        </p:txBody>
      </p:sp>
      <p:sp>
        <p:nvSpPr>
          <p:cNvPr id="2058" name="Google Shape;2058;p8"/>
          <p:cNvSpPr txBox="1"/>
          <p:nvPr/>
        </p:nvSpPr>
        <p:spPr>
          <a:xfrm rot="10800000" flipH="1">
            <a:off x="2696075" y="110150"/>
            <a:ext cx="362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g2bed798971e_0_3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Competition</a:t>
            </a:r>
            <a:endParaRPr/>
          </a:p>
        </p:txBody>
      </p:sp>
      <p:sp>
        <p:nvSpPr>
          <p:cNvPr id="2064" name="Google Shape;2064;g2bed798971e_0_38"/>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influx of popular tourist attractions Manhattan also has the most amount of listings</a:t>
            </a:r>
            <a:endParaRPr/>
          </a:p>
          <a:p>
            <a:pPr marL="457200" lvl="0" indent="-317500" algn="l" rtl="0">
              <a:lnSpc>
                <a:spcPct val="200000"/>
              </a:lnSpc>
              <a:spcBef>
                <a:spcPts val="0"/>
              </a:spcBef>
              <a:spcAft>
                <a:spcPts val="0"/>
              </a:spcAft>
              <a:buClr>
                <a:srgbClr val="674EA7"/>
              </a:buClr>
              <a:buSzPts val="1400"/>
              <a:buChar char="●"/>
            </a:pPr>
            <a:r>
              <a:rPr lang="en" b="1">
                <a:solidFill>
                  <a:srgbClr val="674EA7"/>
                </a:solidFill>
              </a:rPr>
              <a:t>Manhattan: 7810 listings</a:t>
            </a:r>
            <a:endParaRPr b="1">
              <a:solidFill>
                <a:srgbClr val="674EA7"/>
              </a:solidFill>
            </a:endParaRPr>
          </a:p>
          <a:p>
            <a:pPr marL="457200" lvl="0" indent="-317500" algn="l" rtl="0">
              <a:lnSpc>
                <a:spcPct val="200000"/>
              </a:lnSpc>
              <a:spcBef>
                <a:spcPts val="0"/>
              </a:spcBef>
              <a:spcAft>
                <a:spcPts val="0"/>
              </a:spcAft>
              <a:buClr>
                <a:srgbClr val="0B5394"/>
              </a:buClr>
              <a:buSzPts val="1400"/>
              <a:buChar char="●"/>
            </a:pPr>
            <a:r>
              <a:rPr lang="en">
                <a:solidFill>
                  <a:srgbClr val="0B5394"/>
                </a:solidFill>
              </a:rPr>
              <a:t>Brooklyn: 7488</a:t>
            </a:r>
            <a:endParaRPr>
              <a:solidFill>
                <a:srgbClr val="0B5394"/>
              </a:solidFill>
            </a:endParaRPr>
          </a:p>
          <a:p>
            <a:pPr marL="457200" lvl="0" indent="-317500" algn="l" rtl="0">
              <a:lnSpc>
                <a:spcPct val="200000"/>
              </a:lnSpc>
              <a:spcBef>
                <a:spcPts val="0"/>
              </a:spcBef>
              <a:spcAft>
                <a:spcPts val="0"/>
              </a:spcAft>
              <a:buClr>
                <a:srgbClr val="45818E"/>
              </a:buClr>
              <a:buSzPts val="1400"/>
              <a:buChar char="●"/>
            </a:pPr>
            <a:r>
              <a:rPr lang="en">
                <a:solidFill>
                  <a:srgbClr val="45818E"/>
                </a:solidFill>
              </a:rPr>
              <a:t>Queens: 3648</a:t>
            </a:r>
            <a:endParaRPr>
              <a:solidFill>
                <a:srgbClr val="45818E"/>
              </a:solidFill>
            </a:endParaRPr>
          </a:p>
          <a:p>
            <a:pPr marL="457200" lvl="0" indent="-317500" algn="l" rtl="0">
              <a:lnSpc>
                <a:spcPct val="200000"/>
              </a:lnSpc>
              <a:spcBef>
                <a:spcPts val="0"/>
              </a:spcBef>
              <a:spcAft>
                <a:spcPts val="0"/>
              </a:spcAft>
              <a:buClr>
                <a:srgbClr val="47A08D"/>
              </a:buClr>
              <a:buSzPts val="1400"/>
              <a:buChar char="●"/>
            </a:pPr>
            <a:r>
              <a:rPr lang="en">
                <a:solidFill>
                  <a:srgbClr val="47A08D"/>
                </a:solidFill>
              </a:rPr>
              <a:t>Bronx: 918</a:t>
            </a:r>
            <a:endParaRPr>
              <a:solidFill>
                <a:srgbClr val="47A08D"/>
              </a:solidFill>
            </a:endParaRPr>
          </a:p>
          <a:p>
            <a:pPr marL="457200" lvl="0" indent="-317500" algn="l" rtl="0">
              <a:lnSpc>
                <a:spcPct val="200000"/>
              </a:lnSpc>
              <a:spcBef>
                <a:spcPts val="0"/>
              </a:spcBef>
              <a:spcAft>
                <a:spcPts val="0"/>
              </a:spcAft>
              <a:buClr>
                <a:srgbClr val="26A05A"/>
              </a:buClr>
              <a:buSzPts val="1400"/>
              <a:buChar char="●"/>
            </a:pPr>
            <a:r>
              <a:rPr lang="en">
                <a:solidFill>
                  <a:srgbClr val="26A05A"/>
                </a:solidFill>
              </a:rPr>
              <a:t>Staten Island: 285 </a:t>
            </a:r>
            <a:endParaRPr>
              <a:solidFill>
                <a:srgbClr val="26A05A"/>
              </a:solidFill>
            </a:endParaRPr>
          </a:p>
        </p:txBody>
      </p:sp>
      <p:pic>
        <p:nvPicPr>
          <p:cNvPr id="2065" name="Google Shape;2065;g2bed798971e_0_38"/>
          <p:cNvPicPr preferRelativeResize="0"/>
          <p:nvPr/>
        </p:nvPicPr>
        <p:blipFill>
          <a:blip r:embed="rId3">
            <a:alphaModFix/>
          </a:blip>
          <a:stretch>
            <a:fillRect/>
          </a:stretch>
        </p:blipFill>
        <p:spPr>
          <a:xfrm>
            <a:off x="4668425" y="1632675"/>
            <a:ext cx="3701875" cy="331509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2bf0994d8a6_0_26"/>
          <p:cNvSpPr txBox="1">
            <a:spLocks noGrp="1"/>
          </p:cNvSpPr>
          <p:nvPr>
            <p:ph type="title"/>
          </p:nvPr>
        </p:nvSpPr>
        <p:spPr>
          <a:xfrm>
            <a:off x="2251550" y="2539538"/>
            <a:ext cx="4322100" cy="12765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latin typeface="Bebas Neue"/>
                <a:ea typeface="Bebas Neue"/>
                <a:cs typeface="Bebas Neue"/>
                <a:sym typeface="Bebas Neue"/>
              </a:rPr>
              <a:t>Utilizing statistical analysis techniques, we CREATED A violin chart visualization to elucidate our findings.</a:t>
            </a:r>
            <a:endParaRPr sz="6000"/>
          </a:p>
        </p:txBody>
      </p:sp>
      <p:sp>
        <p:nvSpPr>
          <p:cNvPr id="2071" name="Google Shape;2071;g2bf0994d8a6_0_26"/>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2" name="Google Shape;2072;g2bf0994d8a6_0_26"/>
          <p:cNvSpPr txBox="1">
            <a:spLocks noGrp="1"/>
          </p:cNvSpPr>
          <p:nvPr>
            <p:ph type="subTitle" idx="1"/>
          </p:nvPr>
        </p:nvSpPr>
        <p:spPr>
          <a:xfrm>
            <a:off x="539000" y="771125"/>
            <a:ext cx="77472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zha One"/>
                <a:ea typeface="Rozha One"/>
                <a:cs typeface="Rozha One"/>
                <a:sym typeface="Rozha One"/>
              </a:rPr>
              <a:t>Statistical Analysis</a:t>
            </a:r>
            <a:endParaRPr sz="48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g2bed798971e_0_43"/>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hlink"/>
              </a:buClr>
              <a:buSzPts val="1100"/>
              <a:buFont typeface="Arial"/>
              <a:buNone/>
            </a:pPr>
            <a:r>
              <a:rPr lang="en"/>
              <a:t>Violin Charts</a:t>
            </a:r>
            <a:endParaRPr/>
          </a:p>
        </p:txBody>
      </p:sp>
      <p:sp>
        <p:nvSpPr>
          <p:cNvPr id="2078" name="Google Shape;2078;g2bed798971e_0_43"/>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79" name="Google Shape;2079;g2bed798971e_0_43"/>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80" name="Google Shape;2080;g2bed798971e_0_43"/>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81" name="Google Shape;2081;g2bed798971e_0_43"/>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82" name="Google Shape;2082;g2bed798971e_0_43"/>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83" name="Google Shape;2083;g2bed798971e_0_43"/>
          <p:cNvSpPr txBox="1"/>
          <p:nvPr/>
        </p:nvSpPr>
        <p:spPr>
          <a:xfrm>
            <a:off x="401025" y="1"/>
            <a:ext cx="2774900" cy="3191256"/>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white dot represents the median</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p>
          <a:p>
            <a:pPr marL="457200" indent="-304800">
              <a:lnSpc>
                <a:spcPct val="115000"/>
              </a:lnSpc>
              <a:spcBef>
                <a:spcPts val="1800"/>
              </a:spcBef>
              <a:buClr>
                <a:schemeClr val="hlink"/>
              </a:buClr>
              <a:buSzPts val="1200"/>
              <a:buFont typeface="Work Sans"/>
              <a:buChar char="●"/>
            </a:pPr>
            <a:r>
              <a:rPr lang="en-US" sz="1200" dirty="0">
                <a:solidFill>
                  <a:schemeClr val="hlink"/>
                </a:solidFill>
                <a:latin typeface="Work Sans"/>
                <a:ea typeface="Work Sans"/>
                <a:cs typeface="Work Sans"/>
                <a:sym typeface="Work Sans"/>
              </a:rPr>
              <a:t>The widest section of the violin plot represents the highest density of data points. </a:t>
            </a:r>
            <a:endParaRPr lang="en-US" sz="14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p:txBody>
      </p:sp>
      <p:cxnSp>
        <p:nvCxnSpPr>
          <p:cNvPr id="2084" name="Google Shape;2084;g2bed798971e_0_43"/>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85" name="Google Shape;2085;g2bed798971e_0_43"/>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086" name="Google Shape;2086;g2bed798971e_0_43"/>
          <p:cNvSpPr/>
          <p:nvPr/>
        </p:nvSpPr>
        <p:spPr>
          <a:xfrm>
            <a:off x="4008475" y="3423675"/>
            <a:ext cx="382800" cy="2718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g2bed798971e_0_75"/>
          <p:cNvSpPr txBox="1">
            <a:spLocks noGrp="1"/>
          </p:cNvSpPr>
          <p:nvPr>
            <p:ph type="title"/>
          </p:nvPr>
        </p:nvSpPr>
        <p:spPr>
          <a:xfrm>
            <a:off x="1209100" y="7225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092" name="Google Shape;2092;g2bed798971e_0_75"/>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93" name="Google Shape;2093;g2bed798971e_0_75"/>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94" name="Google Shape;2094;g2bed798971e_0_75"/>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95" name="Google Shape;2095;g2bed798971e_0_75"/>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96" name="Google Shape;2096;g2bed798971e_0_75"/>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97" name="Google Shape;2097;g2bed798971e_0_75"/>
          <p:cNvSpPr txBox="1"/>
          <p:nvPr/>
        </p:nvSpPr>
        <p:spPr>
          <a:xfrm>
            <a:off x="510350" y="107325"/>
            <a:ext cx="2571178"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The white dot represents the median</a:t>
            </a:r>
            <a:endParaRPr sz="120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a:solidFill>
                  <a:schemeClr val="accent1"/>
                </a:solidFill>
                <a:latin typeface="Work Sans"/>
                <a:ea typeface="Work Sans"/>
                <a:cs typeface="Work Sans"/>
                <a:sym typeface="Work Sans"/>
              </a:rPr>
              <a:t>The thick gray bar in the center represents the interquartile range</a:t>
            </a:r>
            <a:endParaRPr sz="1200" u="sng">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a:solidFill>
                  <a:schemeClr val="hlink"/>
                </a:solidFill>
                <a:latin typeface="Work Sans"/>
                <a:ea typeface="Work Sans"/>
                <a:cs typeface="Work Sans"/>
                <a:sym typeface="Work Sans"/>
              </a:rPr>
              <a:t>The widest section of the violin plot represents the highest density of data points. </a:t>
            </a:r>
            <a:endParaRPr sz="1200">
              <a:solidFill>
                <a:schemeClr val="hlink"/>
              </a:solidFill>
              <a:latin typeface="Work Sans"/>
              <a:ea typeface="Work Sans"/>
              <a:cs typeface="Work Sans"/>
              <a:sym typeface="Work Sans"/>
            </a:endParaRPr>
          </a:p>
          <a:p>
            <a:pPr marL="457200" lvl="0" indent="0" algn="l" rtl="0">
              <a:lnSpc>
                <a:spcPct val="115000"/>
              </a:lnSpc>
              <a:spcBef>
                <a:spcPts val="1800"/>
              </a:spcBef>
              <a:spcAft>
                <a:spcPts val="1200"/>
              </a:spcAft>
              <a:buNone/>
            </a:pPr>
            <a:endParaRPr sz="1200">
              <a:solidFill>
                <a:schemeClr val="hlink"/>
              </a:solidFill>
              <a:latin typeface="Work Sans"/>
              <a:ea typeface="Work Sans"/>
              <a:cs typeface="Work Sans"/>
              <a:sym typeface="Work Sans"/>
            </a:endParaRPr>
          </a:p>
        </p:txBody>
      </p:sp>
      <p:cxnSp>
        <p:nvCxnSpPr>
          <p:cNvPr id="2098" name="Google Shape;2098;g2bed798971e_0_75"/>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99" name="Google Shape;2099;g2bed798971e_0_75"/>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00" name="Google Shape;2100;g2bed798971e_0_75"/>
          <p:cNvSpPr/>
          <p:nvPr/>
        </p:nvSpPr>
        <p:spPr>
          <a:xfrm>
            <a:off x="3901600" y="3179125"/>
            <a:ext cx="702900" cy="701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35"/>
          <p:cNvGrpSpPr/>
          <p:nvPr/>
        </p:nvGrpSpPr>
        <p:grpSpPr>
          <a:xfrm>
            <a:off x="2574230" y="342475"/>
            <a:ext cx="3935423" cy="3370846"/>
            <a:chOff x="2574230" y="342475"/>
            <a:chExt cx="3935423" cy="3370846"/>
          </a:xfrm>
        </p:grpSpPr>
        <p:grpSp>
          <p:nvGrpSpPr>
            <p:cNvPr id="993" name="Google Shape;993;p35"/>
            <p:cNvGrpSpPr/>
            <p:nvPr/>
          </p:nvGrpSpPr>
          <p:grpSpPr>
            <a:xfrm>
              <a:off x="2574230" y="342475"/>
              <a:ext cx="3935423" cy="3370846"/>
              <a:chOff x="2574230" y="342475"/>
              <a:chExt cx="3935423" cy="3370846"/>
            </a:xfrm>
          </p:grpSpPr>
          <p:grpSp>
            <p:nvGrpSpPr>
              <p:cNvPr id="994" name="Google Shape;994;p35"/>
              <p:cNvGrpSpPr/>
              <p:nvPr/>
            </p:nvGrpSpPr>
            <p:grpSpPr>
              <a:xfrm>
                <a:off x="2574230" y="539990"/>
                <a:ext cx="3935423" cy="3173331"/>
                <a:chOff x="2574230" y="539990"/>
                <a:chExt cx="3935423" cy="3173331"/>
              </a:xfrm>
            </p:grpSpPr>
            <p:sp>
              <p:nvSpPr>
                <p:cNvPr id="995" name="Google Shape;995;p35"/>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5"/>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5"/>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8" name="Google Shape;998;p35"/>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99" name="Google Shape;999;p35"/>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000" name="Google Shape;1000;p35"/>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001" name="Google Shape;1001;p35"/>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2" name="Google Shape;1002;p35"/>
          <p:cNvGrpSpPr/>
          <p:nvPr/>
        </p:nvGrpSpPr>
        <p:grpSpPr>
          <a:xfrm>
            <a:off x="7350310" y="2487006"/>
            <a:ext cx="1424747" cy="2656657"/>
            <a:chOff x="7492700" y="3190650"/>
            <a:chExt cx="1047300" cy="1952850"/>
          </a:xfrm>
        </p:grpSpPr>
        <p:sp>
          <p:nvSpPr>
            <p:cNvPr id="1003" name="Google Shape;1003;p35"/>
            <p:cNvSpPr/>
            <p:nvPr/>
          </p:nvSpPr>
          <p:spPr>
            <a:xfrm>
              <a:off x="8396250" y="3735375"/>
              <a:ext cx="127825" cy="25"/>
            </a:xfrm>
            <a:custGeom>
              <a:avLst/>
              <a:gdLst/>
              <a:ahLst/>
              <a:cxnLst/>
              <a:rect l="l" t="t" r="r" b="b"/>
              <a:pathLst>
                <a:path w="5113" h="1" extrusionOk="0">
                  <a:moveTo>
                    <a:pt x="0" y="1"/>
                  </a:moveTo>
                  <a:lnTo>
                    <a:pt x="5113" y="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5"/>
            <p:cNvSpPr/>
            <p:nvPr/>
          </p:nvSpPr>
          <p:spPr>
            <a:xfrm>
              <a:off x="8396250" y="3730200"/>
              <a:ext cx="127825" cy="10275"/>
            </a:xfrm>
            <a:custGeom>
              <a:avLst/>
              <a:gdLst/>
              <a:ahLst/>
              <a:cxnLst/>
              <a:rect l="l" t="t" r="r" b="b"/>
              <a:pathLst>
                <a:path w="5113" h="411" extrusionOk="0">
                  <a:moveTo>
                    <a:pt x="0" y="1"/>
                  </a:moveTo>
                  <a:lnTo>
                    <a:pt x="0" y="411"/>
                  </a:lnTo>
                  <a:lnTo>
                    <a:pt x="5113" y="411"/>
                  </a:lnTo>
                  <a:lnTo>
                    <a:pt x="5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5"/>
            <p:cNvSpPr/>
            <p:nvPr/>
          </p:nvSpPr>
          <p:spPr>
            <a:xfrm>
              <a:off x="8054425" y="3416675"/>
              <a:ext cx="55200" cy="80150"/>
            </a:xfrm>
            <a:custGeom>
              <a:avLst/>
              <a:gdLst/>
              <a:ahLst/>
              <a:cxnLst/>
              <a:rect l="l" t="t" r="r" b="b"/>
              <a:pathLst>
                <a:path w="2208" h="3206" extrusionOk="0">
                  <a:moveTo>
                    <a:pt x="1104" y="0"/>
                  </a:moveTo>
                  <a:cubicBezTo>
                    <a:pt x="493" y="0"/>
                    <a:pt x="1" y="881"/>
                    <a:pt x="1" y="1490"/>
                  </a:cubicBezTo>
                  <a:lnTo>
                    <a:pt x="1" y="3206"/>
                  </a:lnTo>
                  <a:lnTo>
                    <a:pt x="2207" y="3206"/>
                  </a:lnTo>
                  <a:lnTo>
                    <a:pt x="2207" y="1490"/>
                  </a:lnTo>
                  <a:cubicBezTo>
                    <a:pt x="2207" y="879"/>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8050150" y="3412275"/>
              <a:ext cx="63800" cy="88875"/>
            </a:xfrm>
            <a:custGeom>
              <a:avLst/>
              <a:gdLst/>
              <a:ahLst/>
              <a:cxnLst/>
              <a:rect l="l" t="t" r="r" b="b"/>
              <a:pathLst>
                <a:path w="2552" h="3555" extrusionOk="0">
                  <a:moveTo>
                    <a:pt x="1273" y="352"/>
                  </a:moveTo>
                  <a:cubicBezTo>
                    <a:pt x="1742" y="352"/>
                    <a:pt x="2201" y="1104"/>
                    <a:pt x="2201" y="1666"/>
                  </a:cubicBezTo>
                  <a:lnTo>
                    <a:pt x="2201" y="3208"/>
                  </a:lnTo>
                  <a:lnTo>
                    <a:pt x="345" y="3208"/>
                  </a:lnTo>
                  <a:lnTo>
                    <a:pt x="345" y="1666"/>
                  </a:lnTo>
                  <a:cubicBezTo>
                    <a:pt x="345" y="1104"/>
                    <a:pt x="802" y="352"/>
                    <a:pt x="1273" y="352"/>
                  </a:cubicBezTo>
                  <a:close/>
                  <a:moveTo>
                    <a:pt x="1275" y="1"/>
                  </a:moveTo>
                  <a:cubicBezTo>
                    <a:pt x="536" y="1"/>
                    <a:pt x="0" y="994"/>
                    <a:pt x="0" y="1664"/>
                  </a:cubicBezTo>
                  <a:lnTo>
                    <a:pt x="0" y="3555"/>
                  </a:lnTo>
                  <a:lnTo>
                    <a:pt x="2552" y="3555"/>
                  </a:lnTo>
                  <a:lnTo>
                    <a:pt x="2552" y="1664"/>
                  </a:lnTo>
                  <a:cubicBezTo>
                    <a:pt x="2552" y="994"/>
                    <a:pt x="2016" y="1"/>
                    <a:pt x="127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8081975" y="3195025"/>
              <a:ext cx="25" cy="221675"/>
            </a:xfrm>
            <a:custGeom>
              <a:avLst/>
              <a:gdLst/>
              <a:ahLst/>
              <a:cxnLst/>
              <a:rect l="l" t="t" r="r" b="b"/>
              <a:pathLst>
                <a:path w="1" h="8867" extrusionOk="0">
                  <a:moveTo>
                    <a:pt x="0" y="1"/>
                  </a:moveTo>
                  <a:lnTo>
                    <a:pt x="0" y="8866"/>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8077575" y="3190650"/>
              <a:ext cx="8800" cy="230425"/>
            </a:xfrm>
            <a:custGeom>
              <a:avLst/>
              <a:gdLst/>
              <a:ahLst/>
              <a:cxnLst/>
              <a:rect l="l" t="t" r="r" b="b"/>
              <a:pathLst>
                <a:path w="352" h="9217" extrusionOk="0">
                  <a:moveTo>
                    <a:pt x="176" y="0"/>
                  </a:moveTo>
                  <a:cubicBezTo>
                    <a:pt x="80" y="0"/>
                    <a:pt x="1" y="79"/>
                    <a:pt x="1" y="176"/>
                  </a:cubicBezTo>
                  <a:lnTo>
                    <a:pt x="1" y="9041"/>
                  </a:lnTo>
                  <a:cubicBezTo>
                    <a:pt x="1" y="9138"/>
                    <a:pt x="80" y="9217"/>
                    <a:pt x="176" y="9217"/>
                  </a:cubicBezTo>
                  <a:cubicBezTo>
                    <a:pt x="273" y="9217"/>
                    <a:pt x="351" y="9138"/>
                    <a:pt x="351" y="9041"/>
                  </a:cubicBezTo>
                  <a:lnTo>
                    <a:pt x="351" y="176"/>
                  </a:lnTo>
                  <a:cubicBezTo>
                    <a:pt x="351" y="79"/>
                    <a:pt x="273" y="0"/>
                    <a:pt x="17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8000200" y="3482625"/>
              <a:ext cx="163650" cy="1052700"/>
            </a:xfrm>
            <a:custGeom>
              <a:avLst/>
              <a:gdLst/>
              <a:ahLst/>
              <a:cxnLst/>
              <a:rect l="l" t="t" r="r" b="b"/>
              <a:pathLst>
                <a:path w="6546" h="42108" extrusionOk="0">
                  <a:moveTo>
                    <a:pt x="3273" y="0"/>
                  </a:moveTo>
                  <a:cubicBezTo>
                    <a:pt x="1466" y="0"/>
                    <a:pt x="1" y="2857"/>
                    <a:pt x="1" y="4573"/>
                  </a:cubicBezTo>
                  <a:lnTo>
                    <a:pt x="1" y="39003"/>
                  </a:lnTo>
                  <a:cubicBezTo>
                    <a:pt x="1" y="40719"/>
                    <a:pt x="1466" y="42107"/>
                    <a:pt x="3273" y="42107"/>
                  </a:cubicBezTo>
                  <a:cubicBezTo>
                    <a:pt x="5082" y="42107"/>
                    <a:pt x="6545" y="40717"/>
                    <a:pt x="6545" y="39003"/>
                  </a:cubicBezTo>
                  <a:lnTo>
                    <a:pt x="6545" y="4573"/>
                  </a:lnTo>
                  <a:cubicBezTo>
                    <a:pt x="6545" y="2857"/>
                    <a:pt x="5082" y="0"/>
                    <a:pt x="3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7995775" y="3478225"/>
              <a:ext cx="172400" cy="1061475"/>
            </a:xfrm>
            <a:custGeom>
              <a:avLst/>
              <a:gdLst/>
              <a:ahLst/>
              <a:cxnLst/>
              <a:rect l="l" t="t" r="r" b="b"/>
              <a:pathLst>
                <a:path w="6896" h="42459" extrusionOk="0">
                  <a:moveTo>
                    <a:pt x="3448" y="348"/>
                  </a:moveTo>
                  <a:cubicBezTo>
                    <a:pt x="5101" y="348"/>
                    <a:pt x="6549" y="3090"/>
                    <a:pt x="6549" y="4749"/>
                  </a:cubicBezTo>
                  <a:lnTo>
                    <a:pt x="6549" y="39177"/>
                  </a:lnTo>
                  <a:cubicBezTo>
                    <a:pt x="6549" y="40794"/>
                    <a:pt x="5156" y="42110"/>
                    <a:pt x="3448" y="42110"/>
                  </a:cubicBezTo>
                  <a:cubicBezTo>
                    <a:pt x="1738" y="42110"/>
                    <a:pt x="347" y="40794"/>
                    <a:pt x="347" y="39177"/>
                  </a:cubicBezTo>
                  <a:lnTo>
                    <a:pt x="347" y="4747"/>
                  </a:lnTo>
                  <a:cubicBezTo>
                    <a:pt x="347" y="3088"/>
                    <a:pt x="1797" y="348"/>
                    <a:pt x="3448" y="348"/>
                  </a:cubicBezTo>
                  <a:close/>
                  <a:moveTo>
                    <a:pt x="3448" y="1"/>
                  </a:moveTo>
                  <a:cubicBezTo>
                    <a:pt x="1545" y="1"/>
                    <a:pt x="0" y="2873"/>
                    <a:pt x="0" y="4749"/>
                  </a:cubicBezTo>
                  <a:lnTo>
                    <a:pt x="0" y="39179"/>
                  </a:lnTo>
                  <a:cubicBezTo>
                    <a:pt x="0" y="40987"/>
                    <a:pt x="1547" y="42459"/>
                    <a:pt x="3448" y="42459"/>
                  </a:cubicBezTo>
                  <a:cubicBezTo>
                    <a:pt x="5349" y="42459"/>
                    <a:pt x="6896" y="40987"/>
                    <a:pt x="6896" y="39179"/>
                  </a:cubicBezTo>
                  <a:lnTo>
                    <a:pt x="6896" y="4749"/>
                  </a:lnTo>
                  <a:cubicBezTo>
                    <a:pt x="6896" y="2871"/>
                    <a:pt x="5351" y="1"/>
                    <a:pt x="344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7952975" y="3642825"/>
              <a:ext cx="258050" cy="337625"/>
            </a:xfrm>
            <a:custGeom>
              <a:avLst/>
              <a:gdLst/>
              <a:ahLst/>
              <a:cxnLst/>
              <a:rect l="l" t="t" r="r" b="b"/>
              <a:pathLst>
                <a:path w="10322" h="13505" extrusionOk="0">
                  <a:moveTo>
                    <a:pt x="0" y="1"/>
                  </a:moveTo>
                  <a:lnTo>
                    <a:pt x="0" y="13504"/>
                  </a:lnTo>
                  <a:lnTo>
                    <a:pt x="10322" y="13504"/>
                  </a:lnTo>
                  <a:lnTo>
                    <a:pt x="10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35"/>
            <p:cNvSpPr/>
            <p:nvPr/>
          </p:nvSpPr>
          <p:spPr>
            <a:xfrm>
              <a:off x="7948575" y="3638500"/>
              <a:ext cx="266750" cy="346275"/>
            </a:xfrm>
            <a:custGeom>
              <a:avLst/>
              <a:gdLst/>
              <a:ahLst/>
              <a:cxnLst/>
              <a:rect l="l" t="t" r="r" b="b"/>
              <a:pathLst>
                <a:path w="10670" h="13851" extrusionOk="0">
                  <a:moveTo>
                    <a:pt x="10322" y="347"/>
                  </a:moveTo>
                  <a:lnTo>
                    <a:pt x="10322" y="13502"/>
                  </a:lnTo>
                  <a:lnTo>
                    <a:pt x="352" y="13502"/>
                  </a:lnTo>
                  <a:lnTo>
                    <a:pt x="352" y="347"/>
                  </a:lnTo>
                  <a:close/>
                  <a:moveTo>
                    <a:pt x="1" y="1"/>
                  </a:moveTo>
                  <a:lnTo>
                    <a:pt x="1" y="13851"/>
                  </a:lnTo>
                  <a:lnTo>
                    <a:pt x="10669" y="13851"/>
                  </a:lnTo>
                  <a:lnTo>
                    <a:pt x="1066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35"/>
            <p:cNvSpPr/>
            <p:nvPr/>
          </p:nvSpPr>
          <p:spPr>
            <a:xfrm>
              <a:off x="7973850" y="3642825"/>
              <a:ext cx="216300" cy="401350"/>
            </a:xfrm>
            <a:custGeom>
              <a:avLst/>
              <a:gdLst/>
              <a:ahLst/>
              <a:cxnLst/>
              <a:rect l="l" t="t" r="r" b="b"/>
              <a:pathLst>
                <a:path w="8652" h="16054" extrusionOk="0">
                  <a:moveTo>
                    <a:pt x="3894" y="1"/>
                  </a:moveTo>
                  <a:cubicBezTo>
                    <a:pt x="1744" y="1"/>
                    <a:pt x="1" y="1745"/>
                    <a:pt x="1" y="3896"/>
                  </a:cubicBezTo>
                  <a:lnTo>
                    <a:pt x="1" y="14343"/>
                  </a:lnTo>
                  <a:cubicBezTo>
                    <a:pt x="1" y="15287"/>
                    <a:pt x="767" y="16053"/>
                    <a:pt x="1709" y="16053"/>
                  </a:cubicBezTo>
                  <a:lnTo>
                    <a:pt x="6943" y="16053"/>
                  </a:lnTo>
                  <a:cubicBezTo>
                    <a:pt x="7885" y="16053"/>
                    <a:pt x="8651" y="15287"/>
                    <a:pt x="8651" y="14343"/>
                  </a:cubicBezTo>
                  <a:lnTo>
                    <a:pt x="8651" y="3896"/>
                  </a:lnTo>
                  <a:cubicBezTo>
                    <a:pt x="8651" y="1745"/>
                    <a:pt x="6910" y="1"/>
                    <a:pt x="4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5"/>
            <p:cNvSpPr/>
            <p:nvPr/>
          </p:nvSpPr>
          <p:spPr>
            <a:xfrm>
              <a:off x="7969475" y="3638550"/>
              <a:ext cx="225050" cy="410000"/>
            </a:xfrm>
            <a:custGeom>
              <a:avLst/>
              <a:gdLst/>
              <a:ahLst/>
              <a:cxnLst/>
              <a:rect l="l" t="t" r="r" b="b"/>
              <a:pathLst>
                <a:path w="9002" h="16400" extrusionOk="0">
                  <a:moveTo>
                    <a:pt x="4932" y="345"/>
                  </a:moveTo>
                  <a:cubicBezTo>
                    <a:pt x="6982" y="345"/>
                    <a:pt x="8649" y="2012"/>
                    <a:pt x="8649" y="4063"/>
                  </a:cubicBezTo>
                  <a:lnTo>
                    <a:pt x="8649" y="14512"/>
                  </a:lnTo>
                  <a:cubicBezTo>
                    <a:pt x="8649" y="15358"/>
                    <a:pt x="7962" y="16047"/>
                    <a:pt x="7114" y="16047"/>
                  </a:cubicBezTo>
                  <a:lnTo>
                    <a:pt x="1882" y="16047"/>
                  </a:lnTo>
                  <a:cubicBezTo>
                    <a:pt x="1037" y="16047"/>
                    <a:pt x="347" y="15360"/>
                    <a:pt x="347" y="14512"/>
                  </a:cubicBezTo>
                  <a:lnTo>
                    <a:pt x="347" y="4063"/>
                  </a:lnTo>
                  <a:cubicBezTo>
                    <a:pt x="347" y="2012"/>
                    <a:pt x="2016" y="345"/>
                    <a:pt x="4067" y="345"/>
                  </a:cubicBezTo>
                  <a:close/>
                  <a:moveTo>
                    <a:pt x="4067" y="1"/>
                  </a:moveTo>
                  <a:cubicBezTo>
                    <a:pt x="1825" y="1"/>
                    <a:pt x="0" y="1823"/>
                    <a:pt x="0" y="4067"/>
                  </a:cubicBezTo>
                  <a:lnTo>
                    <a:pt x="0" y="14514"/>
                  </a:lnTo>
                  <a:cubicBezTo>
                    <a:pt x="0" y="15555"/>
                    <a:pt x="846" y="16400"/>
                    <a:pt x="1884" y="16400"/>
                  </a:cubicBezTo>
                  <a:lnTo>
                    <a:pt x="7118" y="16400"/>
                  </a:lnTo>
                  <a:cubicBezTo>
                    <a:pt x="8157" y="16400"/>
                    <a:pt x="9002" y="15553"/>
                    <a:pt x="9000" y="14514"/>
                  </a:cubicBezTo>
                  <a:lnTo>
                    <a:pt x="9000" y="4067"/>
                  </a:lnTo>
                  <a:cubicBezTo>
                    <a:pt x="9000" y="1825"/>
                    <a:pt x="7177" y="1"/>
                    <a:pt x="49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5"/>
            <p:cNvSpPr/>
            <p:nvPr/>
          </p:nvSpPr>
          <p:spPr>
            <a:xfrm>
              <a:off x="7923625" y="3798575"/>
              <a:ext cx="316750" cy="414500"/>
            </a:xfrm>
            <a:custGeom>
              <a:avLst/>
              <a:gdLst/>
              <a:ahLst/>
              <a:cxnLst/>
              <a:rect l="l" t="t" r="r" b="b"/>
              <a:pathLst>
                <a:path w="12670" h="16580" extrusionOk="0">
                  <a:moveTo>
                    <a:pt x="0" y="0"/>
                  </a:moveTo>
                  <a:lnTo>
                    <a:pt x="0" y="16579"/>
                  </a:lnTo>
                  <a:lnTo>
                    <a:pt x="12670" y="16579"/>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919275" y="3794200"/>
              <a:ext cx="325500" cy="423150"/>
            </a:xfrm>
            <a:custGeom>
              <a:avLst/>
              <a:gdLst/>
              <a:ahLst/>
              <a:cxnLst/>
              <a:rect l="l" t="t" r="r" b="b"/>
              <a:pathLst>
                <a:path w="13020" h="16926" extrusionOk="0">
                  <a:moveTo>
                    <a:pt x="12673" y="349"/>
                  </a:moveTo>
                  <a:lnTo>
                    <a:pt x="12673" y="16579"/>
                  </a:lnTo>
                  <a:lnTo>
                    <a:pt x="349" y="16579"/>
                  </a:lnTo>
                  <a:lnTo>
                    <a:pt x="349" y="349"/>
                  </a:lnTo>
                  <a:close/>
                  <a:moveTo>
                    <a:pt x="1" y="0"/>
                  </a:moveTo>
                  <a:lnTo>
                    <a:pt x="1" y="16925"/>
                  </a:lnTo>
                  <a:lnTo>
                    <a:pt x="13019" y="16925"/>
                  </a:lnTo>
                  <a:lnTo>
                    <a:pt x="130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7849975" y="3969050"/>
              <a:ext cx="464100" cy="443300"/>
            </a:xfrm>
            <a:custGeom>
              <a:avLst/>
              <a:gdLst/>
              <a:ahLst/>
              <a:cxnLst/>
              <a:rect l="l" t="t" r="r" b="b"/>
              <a:pathLst>
                <a:path w="18564" h="17732" extrusionOk="0">
                  <a:moveTo>
                    <a:pt x="1" y="0"/>
                  </a:moveTo>
                  <a:lnTo>
                    <a:pt x="1" y="17731"/>
                  </a:lnTo>
                  <a:lnTo>
                    <a:pt x="18563" y="17731"/>
                  </a:lnTo>
                  <a:lnTo>
                    <a:pt x="18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7845600" y="3964650"/>
              <a:ext cx="472800" cy="451975"/>
            </a:xfrm>
            <a:custGeom>
              <a:avLst/>
              <a:gdLst/>
              <a:ahLst/>
              <a:cxnLst/>
              <a:rect l="l" t="t" r="r" b="b"/>
              <a:pathLst>
                <a:path w="18912" h="18079" extrusionOk="0">
                  <a:moveTo>
                    <a:pt x="18565" y="351"/>
                  </a:moveTo>
                  <a:lnTo>
                    <a:pt x="18565" y="17732"/>
                  </a:lnTo>
                  <a:lnTo>
                    <a:pt x="347" y="17732"/>
                  </a:lnTo>
                  <a:lnTo>
                    <a:pt x="347" y="351"/>
                  </a:lnTo>
                  <a:close/>
                  <a:moveTo>
                    <a:pt x="0" y="1"/>
                  </a:moveTo>
                  <a:lnTo>
                    <a:pt x="0" y="18079"/>
                  </a:lnTo>
                  <a:lnTo>
                    <a:pt x="18912" y="18079"/>
                  </a:lnTo>
                  <a:lnTo>
                    <a:pt x="1891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7949225" y="3791175"/>
              <a:ext cx="265600" cy="500100"/>
            </a:xfrm>
            <a:custGeom>
              <a:avLst/>
              <a:gdLst/>
              <a:ahLst/>
              <a:cxnLst/>
              <a:rect l="l" t="t" r="r" b="b"/>
              <a:pathLst>
                <a:path w="10624" h="20004" extrusionOk="0">
                  <a:moveTo>
                    <a:pt x="4780" y="1"/>
                  </a:moveTo>
                  <a:cubicBezTo>
                    <a:pt x="2140" y="1"/>
                    <a:pt x="1" y="2141"/>
                    <a:pt x="1" y="4780"/>
                  </a:cubicBezTo>
                  <a:lnTo>
                    <a:pt x="1" y="17409"/>
                  </a:lnTo>
                  <a:cubicBezTo>
                    <a:pt x="1" y="18841"/>
                    <a:pt x="1163" y="20004"/>
                    <a:pt x="2595" y="20004"/>
                  </a:cubicBezTo>
                  <a:lnTo>
                    <a:pt x="8029" y="20004"/>
                  </a:lnTo>
                  <a:cubicBezTo>
                    <a:pt x="9461" y="20004"/>
                    <a:pt x="10623" y="18841"/>
                    <a:pt x="10623" y="17409"/>
                  </a:cubicBezTo>
                  <a:lnTo>
                    <a:pt x="10623" y="4780"/>
                  </a:lnTo>
                  <a:cubicBezTo>
                    <a:pt x="10622" y="2141"/>
                    <a:pt x="8484" y="1"/>
                    <a:pt x="5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7944800" y="3786800"/>
              <a:ext cx="274350" cy="508800"/>
            </a:xfrm>
            <a:custGeom>
              <a:avLst/>
              <a:gdLst/>
              <a:ahLst/>
              <a:cxnLst/>
              <a:rect l="l" t="t" r="r" b="b"/>
              <a:pathLst>
                <a:path w="10974" h="20352" extrusionOk="0">
                  <a:moveTo>
                    <a:pt x="6019" y="347"/>
                  </a:moveTo>
                  <a:cubicBezTo>
                    <a:pt x="8558" y="347"/>
                    <a:pt x="10623" y="2414"/>
                    <a:pt x="10623" y="4954"/>
                  </a:cubicBezTo>
                  <a:lnTo>
                    <a:pt x="10623" y="17582"/>
                  </a:lnTo>
                  <a:cubicBezTo>
                    <a:pt x="10623" y="18918"/>
                    <a:pt x="9538" y="20005"/>
                    <a:pt x="8204" y="20005"/>
                  </a:cubicBezTo>
                  <a:lnTo>
                    <a:pt x="2770" y="20005"/>
                  </a:lnTo>
                  <a:cubicBezTo>
                    <a:pt x="1437" y="20005"/>
                    <a:pt x="349" y="18916"/>
                    <a:pt x="349" y="17582"/>
                  </a:cubicBezTo>
                  <a:lnTo>
                    <a:pt x="349" y="4954"/>
                  </a:lnTo>
                  <a:cubicBezTo>
                    <a:pt x="349" y="2414"/>
                    <a:pt x="2416" y="347"/>
                    <a:pt x="4955" y="347"/>
                  </a:cubicBezTo>
                  <a:close/>
                  <a:moveTo>
                    <a:pt x="4953" y="1"/>
                  </a:moveTo>
                  <a:cubicBezTo>
                    <a:pt x="2221" y="1"/>
                    <a:pt x="0" y="2221"/>
                    <a:pt x="0" y="4954"/>
                  </a:cubicBezTo>
                  <a:lnTo>
                    <a:pt x="0" y="17582"/>
                  </a:lnTo>
                  <a:cubicBezTo>
                    <a:pt x="0" y="19109"/>
                    <a:pt x="1243" y="20352"/>
                    <a:pt x="2770" y="20352"/>
                  </a:cubicBezTo>
                  <a:lnTo>
                    <a:pt x="8204" y="20352"/>
                  </a:lnTo>
                  <a:cubicBezTo>
                    <a:pt x="9731" y="20352"/>
                    <a:pt x="10974" y="19111"/>
                    <a:pt x="10972" y="17582"/>
                  </a:cubicBezTo>
                  <a:lnTo>
                    <a:pt x="10972" y="4954"/>
                  </a:lnTo>
                  <a:cubicBezTo>
                    <a:pt x="10972" y="2221"/>
                    <a:pt x="8750" y="1"/>
                    <a:pt x="601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7891050" y="3909925"/>
              <a:ext cx="381900" cy="659325"/>
            </a:xfrm>
            <a:custGeom>
              <a:avLst/>
              <a:gdLst/>
              <a:ahLst/>
              <a:cxnLst/>
              <a:rect l="l" t="t" r="r" b="b"/>
              <a:pathLst>
                <a:path w="15276" h="26373" extrusionOk="0">
                  <a:moveTo>
                    <a:pt x="6871" y="1"/>
                  </a:moveTo>
                  <a:cubicBezTo>
                    <a:pt x="3076" y="1"/>
                    <a:pt x="1" y="3076"/>
                    <a:pt x="1" y="6871"/>
                  </a:cubicBezTo>
                  <a:lnTo>
                    <a:pt x="1" y="26373"/>
                  </a:lnTo>
                  <a:lnTo>
                    <a:pt x="15275" y="26373"/>
                  </a:lnTo>
                  <a:lnTo>
                    <a:pt x="15275" y="6871"/>
                  </a:lnTo>
                  <a:cubicBezTo>
                    <a:pt x="15275" y="3076"/>
                    <a:pt x="12200" y="1"/>
                    <a:pt x="8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35"/>
            <p:cNvSpPr/>
            <p:nvPr/>
          </p:nvSpPr>
          <p:spPr>
            <a:xfrm>
              <a:off x="7886725" y="3905550"/>
              <a:ext cx="390600" cy="668100"/>
            </a:xfrm>
            <a:custGeom>
              <a:avLst/>
              <a:gdLst/>
              <a:ahLst/>
              <a:cxnLst/>
              <a:rect l="l" t="t" r="r" b="b"/>
              <a:pathLst>
                <a:path w="15624" h="26724" extrusionOk="0">
                  <a:moveTo>
                    <a:pt x="8578" y="347"/>
                  </a:moveTo>
                  <a:cubicBezTo>
                    <a:pt x="12272" y="347"/>
                    <a:pt x="15277" y="3352"/>
                    <a:pt x="15277" y="7046"/>
                  </a:cubicBezTo>
                  <a:lnTo>
                    <a:pt x="15277" y="26377"/>
                  </a:lnTo>
                  <a:lnTo>
                    <a:pt x="347" y="26377"/>
                  </a:lnTo>
                  <a:lnTo>
                    <a:pt x="347" y="7046"/>
                  </a:lnTo>
                  <a:cubicBezTo>
                    <a:pt x="347" y="3352"/>
                    <a:pt x="3352" y="347"/>
                    <a:pt x="7046" y="347"/>
                  </a:cubicBezTo>
                  <a:close/>
                  <a:moveTo>
                    <a:pt x="7046" y="1"/>
                  </a:moveTo>
                  <a:cubicBezTo>
                    <a:pt x="3161" y="1"/>
                    <a:pt x="1" y="3161"/>
                    <a:pt x="1" y="7046"/>
                  </a:cubicBezTo>
                  <a:lnTo>
                    <a:pt x="1" y="26723"/>
                  </a:lnTo>
                  <a:lnTo>
                    <a:pt x="15624" y="26723"/>
                  </a:lnTo>
                  <a:lnTo>
                    <a:pt x="15624" y="7046"/>
                  </a:lnTo>
                  <a:cubicBezTo>
                    <a:pt x="15624" y="3161"/>
                    <a:pt x="12463" y="1"/>
                    <a:pt x="85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5"/>
            <p:cNvSpPr/>
            <p:nvPr/>
          </p:nvSpPr>
          <p:spPr>
            <a:xfrm>
              <a:off x="7987100" y="4028675"/>
              <a:ext cx="189800" cy="506650"/>
            </a:xfrm>
            <a:custGeom>
              <a:avLst/>
              <a:gdLst/>
              <a:ahLst/>
              <a:cxnLst/>
              <a:rect l="l" t="t" r="r" b="b"/>
              <a:pathLst>
                <a:path w="7592" h="20266" extrusionOk="0">
                  <a:moveTo>
                    <a:pt x="3415" y="1"/>
                  </a:moveTo>
                  <a:cubicBezTo>
                    <a:pt x="1529" y="1"/>
                    <a:pt x="1" y="1530"/>
                    <a:pt x="1" y="3417"/>
                  </a:cubicBezTo>
                  <a:lnTo>
                    <a:pt x="1" y="16851"/>
                  </a:lnTo>
                  <a:cubicBezTo>
                    <a:pt x="1" y="18737"/>
                    <a:pt x="1529" y="20265"/>
                    <a:pt x="3415" y="20265"/>
                  </a:cubicBezTo>
                  <a:lnTo>
                    <a:pt x="4177" y="20265"/>
                  </a:lnTo>
                  <a:cubicBezTo>
                    <a:pt x="6063" y="20265"/>
                    <a:pt x="7591" y="18737"/>
                    <a:pt x="7591" y="16851"/>
                  </a:cubicBezTo>
                  <a:lnTo>
                    <a:pt x="7591" y="3417"/>
                  </a:lnTo>
                  <a:cubicBezTo>
                    <a:pt x="7591" y="1530"/>
                    <a:pt x="6063" y="1"/>
                    <a:pt x="4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35"/>
            <p:cNvSpPr/>
            <p:nvPr/>
          </p:nvSpPr>
          <p:spPr>
            <a:xfrm>
              <a:off x="7982725" y="4024450"/>
              <a:ext cx="198550" cy="515250"/>
            </a:xfrm>
            <a:custGeom>
              <a:avLst/>
              <a:gdLst/>
              <a:ahLst/>
              <a:cxnLst/>
              <a:rect l="l" t="t" r="r" b="b"/>
              <a:pathLst>
                <a:path w="7942" h="20610" extrusionOk="0">
                  <a:moveTo>
                    <a:pt x="4352" y="345"/>
                  </a:moveTo>
                  <a:cubicBezTo>
                    <a:pt x="6137" y="345"/>
                    <a:pt x="7593" y="1797"/>
                    <a:pt x="7593" y="3586"/>
                  </a:cubicBezTo>
                  <a:lnTo>
                    <a:pt x="7593" y="17020"/>
                  </a:lnTo>
                  <a:cubicBezTo>
                    <a:pt x="7593" y="18805"/>
                    <a:pt x="6139" y="20261"/>
                    <a:pt x="4352" y="20261"/>
                  </a:cubicBezTo>
                  <a:lnTo>
                    <a:pt x="3590" y="20261"/>
                  </a:lnTo>
                  <a:cubicBezTo>
                    <a:pt x="1805" y="20261"/>
                    <a:pt x="349" y="18807"/>
                    <a:pt x="349" y="17020"/>
                  </a:cubicBezTo>
                  <a:lnTo>
                    <a:pt x="349" y="3586"/>
                  </a:lnTo>
                  <a:cubicBezTo>
                    <a:pt x="349" y="1801"/>
                    <a:pt x="1803" y="345"/>
                    <a:pt x="3590" y="345"/>
                  </a:cubicBezTo>
                  <a:close/>
                  <a:moveTo>
                    <a:pt x="3590" y="0"/>
                  </a:moveTo>
                  <a:cubicBezTo>
                    <a:pt x="1610" y="0"/>
                    <a:pt x="0" y="1608"/>
                    <a:pt x="0" y="3588"/>
                  </a:cubicBezTo>
                  <a:lnTo>
                    <a:pt x="0" y="17022"/>
                  </a:lnTo>
                  <a:cubicBezTo>
                    <a:pt x="0" y="19000"/>
                    <a:pt x="1610" y="20610"/>
                    <a:pt x="3590" y="20610"/>
                  </a:cubicBezTo>
                  <a:lnTo>
                    <a:pt x="4352" y="20610"/>
                  </a:lnTo>
                  <a:cubicBezTo>
                    <a:pt x="6332" y="20610"/>
                    <a:pt x="7942" y="19000"/>
                    <a:pt x="7942" y="17022"/>
                  </a:cubicBezTo>
                  <a:lnTo>
                    <a:pt x="7942" y="3588"/>
                  </a:lnTo>
                  <a:cubicBezTo>
                    <a:pt x="7942" y="1610"/>
                    <a:pt x="6332" y="0"/>
                    <a:pt x="435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35"/>
            <p:cNvSpPr/>
            <p:nvPr/>
          </p:nvSpPr>
          <p:spPr>
            <a:xfrm>
              <a:off x="7803250" y="4422500"/>
              <a:ext cx="557500" cy="162025"/>
            </a:xfrm>
            <a:custGeom>
              <a:avLst/>
              <a:gdLst/>
              <a:ahLst/>
              <a:cxnLst/>
              <a:rect l="l" t="t" r="r" b="b"/>
              <a:pathLst>
                <a:path w="22300" h="6481" extrusionOk="0">
                  <a:moveTo>
                    <a:pt x="0" y="1"/>
                  </a:moveTo>
                  <a:lnTo>
                    <a:pt x="0" y="6481"/>
                  </a:lnTo>
                  <a:lnTo>
                    <a:pt x="22300" y="6481"/>
                  </a:lnTo>
                  <a:lnTo>
                    <a:pt x="22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35"/>
            <p:cNvSpPr/>
            <p:nvPr/>
          </p:nvSpPr>
          <p:spPr>
            <a:xfrm>
              <a:off x="7798950" y="4418175"/>
              <a:ext cx="566200" cy="170675"/>
            </a:xfrm>
            <a:custGeom>
              <a:avLst/>
              <a:gdLst/>
              <a:ahLst/>
              <a:cxnLst/>
              <a:rect l="l" t="t" r="r" b="b"/>
              <a:pathLst>
                <a:path w="22648" h="6827" extrusionOk="0">
                  <a:moveTo>
                    <a:pt x="22299" y="349"/>
                  </a:moveTo>
                  <a:lnTo>
                    <a:pt x="22299" y="6478"/>
                  </a:lnTo>
                  <a:lnTo>
                    <a:pt x="348" y="6478"/>
                  </a:lnTo>
                  <a:lnTo>
                    <a:pt x="348" y="349"/>
                  </a:lnTo>
                  <a:close/>
                  <a:moveTo>
                    <a:pt x="1" y="1"/>
                  </a:moveTo>
                  <a:lnTo>
                    <a:pt x="1" y="6827"/>
                  </a:lnTo>
                  <a:lnTo>
                    <a:pt x="22647" y="6827"/>
                  </a:lnTo>
                  <a:lnTo>
                    <a:pt x="2264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35"/>
            <p:cNvSpPr/>
            <p:nvPr/>
          </p:nvSpPr>
          <p:spPr>
            <a:xfrm>
              <a:off x="7762325" y="4398625"/>
              <a:ext cx="639325" cy="32425"/>
            </a:xfrm>
            <a:custGeom>
              <a:avLst/>
              <a:gdLst/>
              <a:ahLst/>
              <a:cxnLst/>
              <a:rect l="l" t="t" r="r" b="b"/>
              <a:pathLst>
                <a:path w="25573" h="1297" extrusionOk="0">
                  <a:moveTo>
                    <a:pt x="0" y="0"/>
                  </a:moveTo>
                  <a:lnTo>
                    <a:pt x="0" y="1297"/>
                  </a:lnTo>
                  <a:lnTo>
                    <a:pt x="25572" y="1297"/>
                  </a:lnTo>
                  <a:lnTo>
                    <a:pt x="25572" y="0"/>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5"/>
            <p:cNvSpPr/>
            <p:nvPr/>
          </p:nvSpPr>
          <p:spPr>
            <a:xfrm>
              <a:off x="7757975" y="4394350"/>
              <a:ext cx="648050" cy="41100"/>
            </a:xfrm>
            <a:custGeom>
              <a:avLst/>
              <a:gdLst/>
              <a:ahLst/>
              <a:cxnLst/>
              <a:rect l="l" t="t" r="r" b="b"/>
              <a:pathLst>
                <a:path w="25922" h="1644" extrusionOk="0">
                  <a:moveTo>
                    <a:pt x="25573" y="347"/>
                  </a:moveTo>
                  <a:lnTo>
                    <a:pt x="25573" y="1294"/>
                  </a:lnTo>
                  <a:lnTo>
                    <a:pt x="349" y="1294"/>
                  </a:lnTo>
                  <a:lnTo>
                    <a:pt x="349" y="347"/>
                  </a:lnTo>
                  <a:close/>
                  <a:moveTo>
                    <a:pt x="1" y="0"/>
                  </a:moveTo>
                  <a:lnTo>
                    <a:pt x="1" y="1643"/>
                  </a:lnTo>
                  <a:lnTo>
                    <a:pt x="25921" y="1643"/>
                  </a:lnTo>
                  <a:lnTo>
                    <a:pt x="2592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5"/>
            <p:cNvSpPr/>
            <p:nvPr/>
          </p:nvSpPr>
          <p:spPr>
            <a:xfrm>
              <a:off x="8046200" y="4103750"/>
              <a:ext cx="71600" cy="480775"/>
            </a:xfrm>
            <a:custGeom>
              <a:avLst/>
              <a:gdLst/>
              <a:ahLst/>
              <a:cxnLst/>
              <a:rect l="l" t="t" r="r" b="b"/>
              <a:pathLst>
                <a:path w="2864" h="19231" extrusionOk="0">
                  <a:moveTo>
                    <a:pt x="1287" y="0"/>
                  </a:moveTo>
                  <a:cubicBezTo>
                    <a:pt x="576" y="0"/>
                    <a:pt x="1" y="576"/>
                    <a:pt x="1" y="1289"/>
                  </a:cubicBezTo>
                  <a:lnTo>
                    <a:pt x="1" y="19231"/>
                  </a:lnTo>
                  <a:lnTo>
                    <a:pt x="2863" y="19231"/>
                  </a:lnTo>
                  <a:lnTo>
                    <a:pt x="2863" y="1289"/>
                  </a:lnTo>
                  <a:cubicBezTo>
                    <a:pt x="2863" y="576"/>
                    <a:pt x="2288" y="0"/>
                    <a:pt x="1577" y="0"/>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5"/>
            <p:cNvSpPr/>
            <p:nvPr/>
          </p:nvSpPr>
          <p:spPr>
            <a:xfrm>
              <a:off x="8041875" y="4099350"/>
              <a:ext cx="80350" cy="489500"/>
            </a:xfrm>
            <a:custGeom>
              <a:avLst/>
              <a:gdLst/>
              <a:ahLst/>
              <a:cxnLst/>
              <a:rect l="l" t="t" r="r" b="b"/>
              <a:pathLst>
                <a:path w="3214" h="19580" extrusionOk="0">
                  <a:moveTo>
                    <a:pt x="1750" y="348"/>
                  </a:moveTo>
                  <a:cubicBezTo>
                    <a:pt x="2365" y="348"/>
                    <a:pt x="2865" y="848"/>
                    <a:pt x="2865" y="1465"/>
                  </a:cubicBezTo>
                  <a:lnTo>
                    <a:pt x="2865" y="19231"/>
                  </a:lnTo>
                  <a:lnTo>
                    <a:pt x="345" y="19231"/>
                  </a:lnTo>
                  <a:lnTo>
                    <a:pt x="345" y="1465"/>
                  </a:lnTo>
                  <a:cubicBezTo>
                    <a:pt x="345" y="848"/>
                    <a:pt x="846" y="348"/>
                    <a:pt x="1460" y="348"/>
                  </a:cubicBezTo>
                  <a:close/>
                  <a:moveTo>
                    <a:pt x="1464" y="1"/>
                  </a:moveTo>
                  <a:cubicBezTo>
                    <a:pt x="656" y="1"/>
                    <a:pt x="0" y="659"/>
                    <a:pt x="0" y="1465"/>
                  </a:cubicBezTo>
                  <a:lnTo>
                    <a:pt x="0" y="19580"/>
                  </a:lnTo>
                  <a:lnTo>
                    <a:pt x="3214" y="19580"/>
                  </a:lnTo>
                  <a:lnTo>
                    <a:pt x="3214" y="1465"/>
                  </a:lnTo>
                  <a:cubicBezTo>
                    <a:pt x="3214" y="657"/>
                    <a:pt x="2556" y="1"/>
                    <a:pt x="1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5"/>
            <p:cNvSpPr/>
            <p:nvPr/>
          </p:nvSpPr>
          <p:spPr>
            <a:xfrm>
              <a:off x="8081975" y="3561575"/>
              <a:ext cx="25" cy="81275"/>
            </a:xfrm>
            <a:custGeom>
              <a:avLst/>
              <a:gdLst/>
              <a:ahLst/>
              <a:cxnLst/>
              <a:rect l="l" t="t" r="r" b="b"/>
              <a:pathLst>
                <a:path w="1" h="3251" extrusionOk="0">
                  <a:moveTo>
                    <a:pt x="0" y="0"/>
                  </a:moveTo>
                  <a:lnTo>
                    <a:pt x="0" y="325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5"/>
            <p:cNvSpPr/>
            <p:nvPr/>
          </p:nvSpPr>
          <p:spPr>
            <a:xfrm>
              <a:off x="8077575" y="3557125"/>
              <a:ext cx="8800" cy="90075"/>
            </a:xfrm>
            <a:custGeom>
              <a:avLst/>
              <a:gdLst/>
              <a:ahLst/>
              <a:cxnLst/>
              <a:rect l="l" t="t" r="r" b="b"/>
              <a:pathLst>
                <a:path w="352" h="3603" extrusionOk="0">
                  <a:moveTo>
                    <a:pt x="176" y="1"/>
                  </a:moveTo>
                  <a:cubicBezTo>
                    <a:pt x="80" y="1"/>
                    <a:pt x="1" y="80"/>
                    <a:pt x="1" y="176"/>
                  </a:cubicBezTo>
                  <a:lnTo>
                    <a:pt x="1" y="3427"/>
                  </a:lnTo>
                  <a:cubicBezTo>
                    <a:pt x="1" y="3524"/>
                    <a:pt x="80" y="3602"/>
                    <a:pt x="176" y="3602"/>
                  </a:cubicBezTo>
                  <a:cubicBezTo>
                    <a:pt x="273" y="3602"/>
                    <a:pt x="351" y="3526"/>
                    <a:pt x="351" y="3427"/>
                  </a:cubicBezTo>
                  <a:lnTo>
                    <a:pt x="351" y="176"/>
                  </a:lnTo>
                  <a:cubicBezTo>
                    <a:pt x="351" y="80"/>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5"/>
            <p:cNvSpPr/>
            <p:nvPr/>
          </p:nvSpPr>
          <p:spPr>
            <a:xfrm>
              <a:off x="8081975" y="3829200"/>
              <a:ext cx="25" cy="80750"/>
            </a:xfrm>
            <a:custGeom>
              <a:avLst/>
              <a:gdLst/>
              <a:ahLst/>
              <a:cxnLst/>
              <a:rect l="l" t="t" r="r" b="b"/>
              <a:pathLst>
                <a:path w="1" h="3230" extrusionOk="0">
                  <a:moveTo>
                    <a:pt x="0" y="1"/>
                  </a:moveTo>
                  <a:lnTo>
                    <a:pt x="0" y="3230"/>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35"/>
            <p:cNvSpPr/>
            <p:nvPr/>
          </p:nvSpPr>
          <p:spPr>
            <a:xfrm>
              <a:off x="8077575" y="3824825"/>
              <a:ext cx="8800" cy="89525"/>
            </a:xfrm>
            <a:custGeom>
              <a:avLst/>
              <a:gdLst/>
              <a:ahLst/>
              <a:cxnLst/>
              <a:rect l="l" t="t" r="r" b="b"/>
              <a:pathLst>
                <a:path w="352" h="3581" extrusionOk="0">
                  <a:moveTo>
                    <a:pt x="176" y="1"/>
                  </a:moveTo>
                  <a:cubicBezTo>
                    <a:pt x="80" y="1"/>
                    <a:pt x="1" y="79"/>
                    <a:pt x="1" y="176"/>
                  </a:cubicBezTo>
                  <a:lnTo>
                    <a:pt x="1" y="3405"/>
                  </a:lnTo>
                  <a:cubicBezTo>
                    <a:pt x="1" y="3501"/>
                    <a:pt x="80" y="3580"/>
                    <a:pt x="176" y="3580"/>
                  </a:cubicBezTo>
                  <a:cubicBezTo>
                    <a:pt x="273" y="3580"/>
                    <a:pt x="351" y="3501"/>
                    <a:pt x="351" y="3405"/>
                  </a:cubicBezTo>
                  <a:lnTo>
                    <a:pt x="351" y="176"/>
                  </a:lnTo>
                  <a:cubicBezTo>
                    <a:pt x="351" y="79"/>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35"/>
            <p:cNvSpPr/>
            <p:nvPr/>
          </p:nvSpPr>
          <p:spPr>
            <a:xfrm>
              <a:off x="7998825" y="3858225"/>
              <a:ext cx="30750" cy="59375"/>
            </a:xfrm>
            <a:custGeom>
              <a:avLst/>
              <a:gdLst/>
              <a:ahLst/>
              <a:cxnLst/>
              <a:rect l="l" t="t" r="r" b="b"/>
              <a:pathLst>
                <a:path w="1230" h="2375" extrusionOk="0">
                  <a:moveTo>
                    <a:pt x="1" y="0"/>
                  </a:moveTo>
                  <a:lnTo>
                    <a:pt x="1230"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5"/>
            <p:cNvSpPr/>
            <p:nvPr/>
          </p:nvSpPr>
          <p:spPr>
            <a:xfrm>
              <a:off x="7993900" y="3853900"/>
              <a:ext cx="40600" cy="68075"/>
            </a:xfrm>
            <a:custGeom>
              <a:avLst/>
              <a:gdLst/>
              <a:ahLst/>
              <a:cxnLst/>
              <a:rect l="l" t="t" r="r" b="b"/>
              <a:pathLst>
                <a:path w="1624" h="2723" extrusionOk="0">
                  <a:moveTo>
                    <a:pt x="198" y="1"/>
                  </a:moveTo>
                  <a:cubicBezTo>
                    <a:pt x="171" y="1"/>
                    <a:pt x="144" y="7"/>
                    <a:pt x="119" y="20"/>
                  </a:cubicBezTo>
                  <a:cubicBezTo>
                    <a:pt x="36" y="65"/>
                    <a:pt x="1" y="167"/>
                    <a:pt x="46" y="254"/>
                  </a:cubicBezTo>
                  <a:lnTo>
                    <a:pt x="1271" y="2628"/>
                  </a:lnTo>
                  <a:cubicBezTo>
                    <a:pt x="1305" y="2687"/>
                    <a:pt x="1366" y="2723"/>
                    <a:pt x="1427" y="2723"/>
                  </a:cubicBezTo>
                  <a:cubicBezTo>
                    <a:pt x="1454" y="2723"/>
                    <a:pt x="1482" y="2715"/>
                    <a:pt x="1506" y="2703"/>
                  </a:cubicBezTo>
                  <a:cubicBezTo>
                    <a:pt x="1590" y="2658"/>
                    <a:pt x="1624" y="2555"/>
                    <a:pt x="1581" y="2468"/>
                  </a:cubicBezTo>
                  <a:lnTo>
                    <a:pt x="353" y="94"/>
                  </a:lnTo>
                  <a:cubicBezTo>
                    <a:pt x="323" y="35"/>
                    <a:pt x="261" y="1"/>
                    <a:pt x="1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5"/>
            <p:cNvSpPr/>
            <p:nvPr/>
          </p:nvSpPr>
          <p:spPr>
            <a:xfrm>
              <a:off x="8024200" y="3969325"/>
              <a:ext cx="30700" cy="59375"/>
            </a:xfrm>
            <a:custGeom>
              <a:avLst/>
              <a:gdLst/>
              <a:ahLst/>
              <a:cxnLst/>
              <a:rect l="l" t="t" r="r" b="b"/>
              <a:pathLst>
                <a:path w="1228" h="2375" extrusionOk="0">
                  <a:moveTo>
                    <a:pt x="0" y="1"/>
                  </a:moveTo>
                  <a:lnTo>
                    <a:pt x="1228" y="23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5"/>
            <p:cNvSpPr/>
            <p:nvPr/>
          </p:nvSpPr>
          <p:spPr>
            <a:xfrm>
              <a:off x="8019225" y="3965050"/>
              <a:ext cx="40600" cy="68050"/>
            </a:xfrm>
            <a:custGeom>
              <a:avLst/>
              <a:gdLst/>
              <a:ahLst/>
              <a:cxnLst/>
              <a:rect l="l" t="t" r="r" b="b"/>
              <a:pathLst>
                <a:path w="1624" h="2722" extrusionOk="0">
                  <a:moveTo>
                    <a:pt x="198" y="0"/>
                  </a:moveTo>
                  <a:cubicBezTo>
                    <a:pt x="171" y="0"/>
                    <a:pt x="144" y="7"/>
                    <a:pt x="118" y="20"/>
                  </a:cubicBezTo>
                  <a:cubicBezTo>
                    <a:pt x="36" y="64"/>
                    <a:pt x="0" y="168"/>
                    <a:pt x="45" y="253"/>
                  </a:cubicBezTo>
                  <a:lnTo>
                    <a:pt x="1271" y="2627"/>
                  </a:lnTo>
                  <a:cubicBezTo>
                    <a:pt x="1302" y="2686"/>
                    <a:pt x="1361" y="2721"/>
                    <a:pt x="1427" y="2721"/>
                  </a:cubicBezTo>
                  <a:cubicBezTo>
                    <a:pt x="1454" y="2721"/>
                    <a:pt x="1480" y="2713"/>
                    <a:pt x="1505" y="2702"/>
                  </a:cubicBezTo>
                  <a:cubicBezTo>
                    <a:pt x="1588" y="2656"/>
                    <a:pt x="1624" y="2554"/>
                    <a:pt x="1578" y="2467"/>
                  </a:cubicBezTo>
                  <a:lnTo>
                    <a:pt x="353" y="93"/>
                  </a:lnTo>
                  <a:cubicBezTo>
                    <a:pt x="321" y="35"/>
                    <a:pt x="260" y="0"/>
                    <a:pt x="19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5"/>
            <p:cNvSpPr/>
            <p:nvPr/>
          </p:nvSpPr>
          <p:spPr>
            <a:xfrm>
              <a:off x="7964600" y="4008200"/>
              <a:ext cx="44975" cy="49475"/>
            </a:xfrm>
            <a:custGeom>
              <a:avLst/>
              <a:gdLst/>
              <a:ahLst/>
              <a:cxnLst/>
              <a:rect l="l" t="t" r="r" b="b"/>
              <a:pathLst>
                <a:path w="1799" h="1979" extrusionOk="0">
                  <a:moveTo>
                    <a:pt x="0" y="0"/>
                  </a:moveTo>
                  <a:lnTo>
                    <a:pt x="1799" y="1978"/>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5"/>
            <p:cNvSpPr/>
            <p:nvPr/>
          </p:nvSpPr>
          <p:spPr>
            <a:xfrm>
              <a:off x="7959825" y="4003800"/>
              <a:ext cx="54650" cy="58150"/>
            </a:xfrm>
            <a:custGeom>
              <a:avLst/>
              <a:gdLst/>
              <a:ahLst/>
              <a:cxnLst/>
              <a:rect l="l" t="t" r="r" b="b"/>
              <a:pathLst>
                <a:path w="2186" h="2326" extrusionOk="0">
                  <a:moveTo>
                    <a:pt x="193" y="1"/>
                  </a:moveTo>
                  <a:cubicBezTo>
                    <a:pt x="151" y="1"/>
                    <a:pt x="110" y="16"/>
                    <a:pt x="77" y="46"/>
                  </a:cubicBezTo>
                  <a:cubicBezTo>
                    <a:pt x="4" y="111"/>
                    <a:pt x="0" y="220"/>
                    <a:pt x="63" y="293"/>
                  </a:cubicBezTo>
                  <a:lnTo>
                    <a:pt x="1862" y="2269"/>
                  </a:lnTo>
                  <a:cubicBezTo>
                    <a:pt x="1895" y="2306"/>
                    <a:pt x="1943" y="2326"/>
                    <a:pt x="1990" y="2326"/>
                  </a:cubicBezTo>
                  <a:cubicBezTo>
                    <a:pt x="2031" y="2326"/>
                    <a:pt x="2073" y="2312"/>
                    <a:pt x="2108" y="2282"/>
                  </a:cubicBezTo>
                  <a:cubicBezTo>
                    <a:pt x="2179" y="2215"/>
                    <a:pt x="2185" y="2107"/>
                    <a:pt x="2120" y="2036"/>
                  </a:cubicBezTo>
                  <a:lnTo>
                    <a:pt x="323" y="58"/>
                  </a:lnTo>
                  <a:cubicBezTo>
                    <a:pt x="288" y="20"/>
                    <a:pt x="240" y="1"/>
                    <a:pt x="1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5"/>
            <p:cNvSpPr/>
            <p:nvPr/>
          </p:nvSpPr>
          <p:spPr>
            <a:xfrm>
              <a:off x="8115050" y="3973725"/>
              <a:ext cx="30775" cy="59375"/>
            </a:xfrm>
            <a:custGeom>
              <a:avLst/>
              <a:gdLst/>
              <a:ahLst/>
              <a:cxnLst/>
              <a:rect l="l" t="t" r="r" b="b"/>
              <a:pathLst>
                <a:path w="1231" h="2375" extrusionOk="0">
                  <a:moveTo>
                    <a:pt x="1230" y="0"/>
                  </a:moveTo>
                  <a:lnTo>
                    <a:pt x="1"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35"/>
            <p:cNvSpPr/>
            <p:nvPr/>
          </p:nvSpPr>
          <p:spPr>
            <a:xfrm>
              <a:off x="8110125" y="3969350"/>
              <a:ext cx="40625" cy="68025"/>
            </a:xfrm>
            <a:custGeom>
              <a:avLst/>
              <a:gdLst/>
              <a:ahLst/>
              <a:cxnLst/>
              <a:rect l="l" t="t" r="r" b="b"/>
              <a:pathLst>
                <a:path w="1625" h="2721" extrusionOk="0">
                  <a:moveTo>
                    <a:pt x="1427" y="0"/>
                  </a:moveTo>
                  <a:cubicBezTo>
                    <a:pt x="1365" y="0"/>
                    <a:pt x="1303" y="34"/>
                    <a:pt x="1272" y="94"/>
                  </a:cubicBezTo>
                  <a:lnTo>
                    <a:pt x="46" y="2468"/>
                  </a:lnTo>
                  <a:cubicBezTo>
                    <a:pt x="1" y="2551"/>
                    <a:pt x="34" y="2658"/>
                    <a:pt x="119" y="2701"/>
                  </a:cubicBezTo>
                  <a:cubicBezTo>
                    <a:pt x="145" y="2717"/>
                    <a:pt x="170" y="2721"/>
                    <a:pt x="198" y="2721"/>
                  </a:cubicBezTo>
                  <a:cubicBezTo>
                    <a:pt x="263" y="2721"/>
                    <a:pt x="322" y="2689"/>
                    <a:pt x="354" y="2628"/>
                  </a:cubicBezTo>
                  <a:lnTo>
                    <a:pt x="1581" y="254"/>
                  </a:lnTo>
                  <a:cubicBezTo>
                    <a:pt x="1624" y="169"/>
                    <a:pt x="1593" y="65"/>
                    <a:pt x="1506" y="20"/>
                  </a:cubicBezTo>
                  <a:cubicBezTo>
                    <a:pt x="1481" y="7"/>
                    <a:pt x="1454" y="0"/>
                    <a:pt x="142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35"/>
            <p:cNvSpPr/>
            <p:nvPr/>
          </p:nvSpPr>
          <p:spPr>
            <a:xfrm>
              <a:off x="8160375" y="4012475"/>
              <a:ext cx="45000" cy="49475"/>
            </a:xfrm>
            <a:custGeom>
              <a:avLst/>
              <a:gdLst/>
              <a:ahLst/>
              <a:cxnLst/>
              <a:rect l="l" t="t" r="r" b="b"/>
              <a:pathLst>
                <a:path w="1800" h="1979" extrusionOk="0">
                  <a:moveTo>
                    <a:pt x="1799" y="1"/>
                  </a:moveTo>
                  <a:lnTo>
                    <a:pt x="1" y="197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5"/>
            <p:cNvSpPr/>
            <p:nvPr/>
          </p:nvSpPr>
          <p:spPr>
            <a:xfrm>
              <a:off x="8155600" y="4008175"/>
              <a:ext cx="54650" cy="58175"/>
            </a:xfrm>
            <a:custGeom>
              <a:avLst/>
              <a:gdLst/>
              <a:ahLst/>
              <a:cxnLst/>
              <a:rect l="l" t="t" r="r" b="b"/>
              <a:pathLst>
                <a:path w="2186" h="2327" extrusionOk="0">
                  <a:moveTo>
                    <a:pt x="1991" y="0"/>
                  </a:moveTo>
                  <a:cubicBezTo>
                    <a:pt x="1943" y="0"/>
                    <a:pt x="1896" y="20"/>
                    <a:pt x="1862" y="58"/>
                  </a:cubicBezTo>
                  <a:lnTo>
                    <a:pt x="63" y="2034"/>
                  </a:lnTo>
                  <a:cubicBezTo>
                    <a:pt x="0" y="2107"/>
                    <a:pt x="4" y="2218"/>
                    <a:pt x="77" y="2281"/>
                  </a:cubicBezTo>
                  <a:cubicBezTo>
                    <a:pt x="109" y="2310"/>
                    <a:pt x="150" y="2326"/>
                    <a:pt x="192" y="2326"/>
                  </a:cubicBezTo>
                  <a:cubicBezTo>
                    <a:pt x="239" y="2326"/>
                    <a:pt x="286" y="2306"/>
                    <a:pt x="324" y="2269"/>
                  </a:cubicBezTo>
                  <a:lnTo>
                    <a:pt x="2120" y="291"/>
                  </a:lnTo>
                  <a:cubicBezTo>
                    <a:pt x="2185" y="220"/>
                    <a:pt x="2179" y="110"/>
                    <a:pt x="2108" y="45"/>
                  </a:cubicBezTo>
                  <a:cubicBezTo>
                    <a:pt x="2075" y="15"/>
                    <a:pt x="2033" y="0"/>
                    <a:pt x="1991"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5"/>
            <p:cNvSpPr/>
            <p:nvPr/>
          </p:nvSpPr>
          <p:spPr>
            <a:xfrm>
              <a:off x="8140425" y="3858225"/>
              <a:ext cx="22100" cy="60850"/>
            </a:xfrm>
            <a:custGeom>
              <a:avLst/>
              <a:gdLst/>
              <a:ahLst/>
              <a:cxnLst/>
              <a:rect l="l" t="t" r="r" b="b"/>
              <a:pathLst>
                <a:path w="884" h="2434" extrusionOk="0">
                  <a:moveTo>
                    <a:pt x="883" y="0"/>
                  </a:moveTo>
                  <a:lnTo>
                    <a:pt x="1" y="243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5"/>
            <p:cNvSpPr/>
            <p:nvPr/>
          </p:nvSpPr>
          <p:spPr>
            <a:xfrm>
              <a:off x="8135500" y="3853950"/>
              <a:ext cx="31950" cy="69500"/>
            </a:xfrm>
            <a:custGeom>
              <a:avLst/>
              <a:gdLst/>
              <a:ahLst/>
              <a:cxnLst/>
              <a:rect l="l" t="t" r="r" b="b"/>
              <a:pathLst>
                <a:path w="1278" h="2780" extrusionOk="0">
                  <a:moveTo>
                    <a:pt x="1079" y="1"/>
                  </a:moveTo>
                  <a:cubicBezTo>
                    <a:pt x="1009" y="1"/>
                    <a:pt x="943" y="44"/>
                    <a:pt x="917" y="114"/>
                  </a:cubicBezTo>
                  <a:lnTo>
                    <a:pt x="36" y="2547"/>
                  </a:lnTo>
                  <a:cubicBezTo>
                    <a:pt x="1" y="2636"/>
                    <a:pt x="48" y="2736"/>
                    <a:pt x="139" y="2770"/>
                  </a:cubicBezTo>
                  <a:cubicBezTo>
                    <a:pt x="158" y="2776"/>
                    <a:pt x="178" y="2780"/>
                    <a:pt x="198" y="2780"/>
                  </a:cubicBezTo>
                  <a:cubicBezTo>
                    <a:pt x="270" y="2780"/>
                    <a:pt x="336" y="2734"/>
                    <a:pt x="361" y="2665"/>
                  </a:cubicBezTo>
                  <a:lnTo>
                    <a:pt x="1242" y="232"/>
                  </a:lnTo>
                  <a:cubicBezTo>
                    <a:pt x="1277" y="144"/>
                    <a:pt x="1230" y="43"/>
                    <a:pt x="1139" y="12"/>
                  </a:cubicBezTo>
                  <a:cubicBezTo>
                    <a:pt x="1120" y="4"/>
                    <a:pt x="1099" y="1"/>
                    <a:pt x="10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5"/>
            <p:cNvSpPr/>
            <p:nvPr/>
          </p:nvSpPr>
          <p:spPr>
            <a:xfrm>
              <a:off x="8030000" y="3718875"/>
              <a:ext cx="23925" cy="72725"/>
            </a:xfrm>
            <a:custGeom>
              <a:avLst/>
              <a:gdLst/>
              <a:ahLst/>
              <a:cxnLst/>
              <a:rect l="l" t="t" r="r" b="b"/>
              <a:pathLst>
                <a:path w="957" h="2909" extrusionOk="0">
                  <a:moveTo>
                    <a:pt x="1" y="1"/>
                  </a:moveTo>
                  <a:lnTo>
                    <a:pt x="956"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5"/>
            <p:cNvSpPr/>
            <p:nvPr/>
          </p:nvSpPr>
          <p:spPr>
            <a:xfrm>
              <a:off x="8025125" y="3714525"/>
              <a:ext cx="33675" cy="81475"/>
            </a:xfrm>
            <a:custGeom>
              <a:avLst/>
              <a:gdLst/>
              <a:ahLst/>
              <a:cxnLst/>
              <a:rect l="l" t="t" r="r" b="b"/>
              <a:pathLst>
                <a:path w="1347" h="3259" extrusionOk="0">
                  <a:moveTo>
                    <a:pt x="196" y="0"/>
                  </a:moveTo>
                  <a:cubicBezTo>
                    <a:pt x="178" y="0"/>
                    <a:pt x="159" y="3"/>
                    <a:pt x="140" y="9"/>
                  </a:cubicBezTo>
                  <a:cubicBezTo>
                    <a:pt x="50" y="39"/>
                    <a:pt x="1" y="137"/>
                    <a:pt x="30" y="230"/>
                  </a:cubicBezTo>
                  <a:lnTo>
                    <a:pt x="986" y="3138"/>
                  </a:lnTo>
                  <a:cubicBezTo>
                    <a:pt x="1011" y="3211"/>
                    <a:pt x="1076" y="3258"/>
                    <a:pt x="1151" y="3258"/>
                  </a:cubicBezTo>
                  <a:cubicBezTo>
                    <a:pt x="1169" y="3258"/>
                    <a:pt x="1189" y="3256"/>
                    <a:pt x="1204" y="3248"/>
                  </a:cubicBezTo>
                  <a:cubicBezTo>
                    <a:pt x="1297" y="3219"/>
                    <a:pt x="1346" y="3120"/>
                    <a:pt x="1317" y="3030"/>
                  </a:cubicBezTo>
                  <a:lnTo>
                    <a:pt x="361" y="122"/>
                  </a:lnTo>
                  <a:cubicBezTo>
                    <a:pt x="337" y="48"/>
                    <a:pt x="270" y="0"/>
                    <a:pt x="19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5"/>
            <p:cNvSpPr/>
            <p:nvPr/>
          </p:nvSpPr>
          <p:spPr>
            <a:xfrm>
              <a:off x="8110125" y="3718875"/>
              <a:ext cx="23875" cy="72725"/>
            </a:xfrm>
            <a:custGeom>
              <a:avLst/>
              <a:gdLst/>
              <a:ahLst/>
              <a:cxnLst/>
              <a:rect l="l" t="t" r="r" b="b"/>
              <a:pathLst>
                <a:path w="955" h="2909" extrusionOk="0">
                  <a:moveTo>
                    <a:pt x="955" y="1"/>
                  </a:moveTo>
                  <a:lnTo>
                    <a:pt x="1"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5"/>
            <p:cNvSpPr/>
            <p:nvPr/>
          </p:nvSpPr>
          <p:spPr>
            <a:xfrm>
              <a:off x="8105300" y="3714525"/>
              <a:ext cx="33625" cy="81475"/>
            </a:xfrm>
            <a:custGeom>
              <a:avLst/>
              <a:gdLst/>
              <a:ahLst/>
              <a:cxnLst/>
              <a:rect l="l" t="t" r="r" b="b"/>
              <a:pathLst>
                <a:path w="1345" h="3259" extrusionOk="0">
                  <a:moveTo>
                    <a:pt x="1150" y="0"/>
                  </a:moveTo>
                  <a:cubicBezTo>
                    <a:pt x="1077" y="0"/>
                    <a:pt x="1010" y="48"/>
                    <a:pt x="986" y="122"/>
                  </a:cubicBezTo>
                  <a:lnTo>
                    <a:pt x="30" y="3030"/>
                  </a:lnTo>
                  <a:cubicBezTo>
                    <a:pt x="1" y="3120"/>
                    <a:pt x="50" y="3219"/>
                    <a:pt x="141" y="3248"/>
                  </a:cubicBezTo>
                  <a:cubicBezTo>
                    <a:pt x="159" y="3256"/>
                    <a:pt x="178" y="3258"/>
                    <a:pt x="194" y="3258"/>
                  </a:cubicBezTo>
                  <a:cubicBezTo>
                    <a:pt x="267" y="3258"/>
                    <a:pt x="336" y="3211"/>
                    <a:pt x="359" y="3138"/>
                  </a:cubicBezTo>
                  <a:lnTo>
                    <a:pt x="1315" y="230"/>
                  </a:lnTo>
                  <a:cubicBezTo>
                    <a:pt x="1345" y="137"/>
                    <a:pt x="1295" y="39"/>
                    <a:pt x="1205" y="9"/>
                  </a:cubicBezTo>
                  <a:cubicBezTo>
                    <a:pt x="1186" y="3"/>
                    <a:pt x="1168" y="0"/>
                    <a:pt x="11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5"/>
            <p:cNvSpPr/>
            <p:nvPr/>
          </p:nvSpPr>
          <p:spPr>
            <a:xfrm>
              <a:off x="7696850" y="4585250"/>
              <a:ext cx="772750" cy="498500"/>
            </a:xfrm>
            <a:custGeom>
              <a:avLst/>
              <a:gdLst/>
              <a:ahLst/>
              <a:cxnLst/>
              <a:rect l="l" t="t" r="r" b="b"/>
              <a:pathLst>
                <a:path w="30910" h="19940" extrusionOk="0">
                  <a:moveTo>
                    <a:pt x="1" y="0"/>
                  </a:moveTo>
                  <a:lnTo>
                    <a:pt x="1" y="19940"/>
                  </a:lnTo>
                  <a:lnTo>
                    <a:pt x="30910" y="19940"/>
                  </a:lnTo>
                  <a:lnTo>
                    <a:pt x="309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5"/>
            <p:cNvSpPr/>
            <p:nvPr/>
          </p:nvSpPr>
          <p:spPr>
            <a:xfrm>
              <a:off x="7692575" y="4580950"/>
              <a:ext cx="781475" cy="507200"/>
            </a:xfrm>
            <a:custGeom>
              <a:avLst/>
              <a:gdLst/>
              <a:ahLst/>
              <a:cxnLst/>
              <a:rect l="l" t="t" r="r" b="b"/>
              <a:pathLst>
                <a:path w="31259" h="20288" extrusionOk="0">
                  <a:moveTo>
                    <a:pt x="30908" y="348"/>
                  </a:moveTo>
                  <a:lnTo>
                    <a:pt x="30908" y="19940"/>
                  </a:lnTo>
                  <a:lnTo>
                    <a:pt x="347" y="19940"/>
                  </a:lnTo>
                  <a:lnTo>
                    <a:pt x="347" y="348"/>
                  </a:lnTo>
                  <a:close/>
                  <a:moveTo>
                    <a:pt x="0" y="1"/>
                  </a:moveTo>
                  <a:lnTo>
                    <a:pt x="0" y="20287"/>
                  </a:lnTo>
                  <a:lnTo>
                    <a:pt x="31258" y="20287"/>
                  </a:lnTo>
                  <a:lnTo>
                    <a:pt x="312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35"/>
            <p:cNvSpPr/>
            <p:nvPr/>
          </p:nvSpPr>
          <p:spPr>
            <a:xfrm>
              <a:off x="7923625" y="4585250"/>
              <a:ext cx="316750" cy="498500"/>
            </a:xfrm>
            <a:custGeom>
              <a:avLst/>
              <a:gdLst/>
              <a:ahLst/>
              <a:cxnLst/>
              <a:rect l="l" t="t" r="r" b="b"/>
              <a:pathLst>
                <a:path w="12670" h="19940" extrusionOk="0">
                  <a:moveTo>
                    <a:pt x="0" y="0"/>
                  </a:moveTo>
                  <a:lnTo>
                    <a:pt x="0" y="19940"/>
                  </a:lnTo>
                  <a:lnTo>
                    <a:pt x="12670" y="19940"/>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5"/>
            <p:cNvSpPr/>
            <p:nvPr/>
          </p:nvSpPr>
          <p:spPr>
            <a:xfrm>
              <a:off x="7919275" y="4580950"/>
              <a:ext cx="325500" cy="507200"/>
            </a:xfrm>
            <a:custGeom>
              <a:avLst/>
              <a:gdLst/>
              <a:ahLst/>
              <a:cxnLst/>
              <a:rect l="l" t="t" r="r" b="b"/>
              <a:pathLst>
                <a:path w="13020" h="20288" extrusionOk="0">
                  <a:moveTo>
                    <a:pt x="12673" y="348"/>
                  </a:moveTo>
                  <a:lnTo>
                    <a:pt x="12673" y="19940"/>
                  </a:lnTo>
                  <a:lnTo>
                    <a:pt x="349" y="19940"/>
                  </a:lnTo>
                  <a:lnTo>
                    <a:pt x="349" y="348"/>
                  </a:lnTo>
                  <a:close/>
                  <a:moveTo>
                    <a:pt x="1" y="1"/>
                  </a:moveTo>
                  <a:lnTo>
                    <a:pt x="1" y="20287"/>
                  </a:lnTo>
                  <a:lnTo>
                    <a:pt x="13019" y="20287"/>
                  </a:lnTo>
                  <a:lnTo>
                    <a:pt x="130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5"/>
            <p:cNvSpPr/>
            <p:nvPr/>
          </p:nvSpPr>
          <p:spPr>
            <a:xfrm>
              <a:off x="8013750" y="4839625"/>
              <a:ext cx="136450" cy="240375"/>
            </a:xfrm>
            <a:custGeom>
              <a:avLst/>
              <a:gdLst/>
              <a:ahLst/>
              <a:cxnLst/>
              <a:rect l="l" t="t" r="r" b="b"/>
              <a:pathLst>
                <a:path w="5458" h="9615" extrusionOk="0">
                  <a:moveTo>
                    <a:pt x="2455" y="1"/>
                  </a:moveTo>
                  <a:cubicBezTo>
                    <a:pt x="1102" y="1"/>
                    <a:pt x="0" y="1100"/>
                    <a:pt x="0" y="2456"/>
                  </a:cubicBezTo>
                  <a:lnTo>
                    <a:pt x="0" y="9615"/>
                  </a:lnTo>
                  <a:lnTo>
                    <a:pt x="5458" y="9615"/>
                  </a:lnTo>
                  <a:lnTo>
                    <a:pt x="5458" y="2456"/>
                  </a:lnTo>
                  <a:cubicBezTo>
                    <a:pt x="5458" y="1102"/>
                    <a:pt x="4358" y="1"/>
                    <a:pt x="3003" y="1"/>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35"/>
            <p:cNvSpPr/>
            <p:nvPr/>
          </p:nvSpPr>
          <p:spPr>
            <a:xfrm>
              <a:off x="8009425" y="4835200"/>
              <a:ext cx="145200" cy="249150"/>
            </a:xfrm>
            <a:custGeom>
              <a:avLst/>
              <a:gdLst/>
              <a:ahLst/>
              <a:cxnLst/>
              <a:rect l="l" t="t" r="r" b="b"/>
              <a:pathLst>
                <a:path w="5808" h="9966" extrusionOk="0">
                  <a:moveTo>
                    <a:pt x="3178" y="347"/>
                  </a:moveTo>
                  <a:cubicBezTo>
                    <a:pt x="4437" y="347"/>
                    <a:pt x="5461" y="1372"/>
                    <a:pt x="5461" y="2631"/>
                  </a:cubicBezTo>
                  <a:lnTo>
                    <a:pt x="5461" y="9617"/>
                  </a:lnTo>
                  <a:lnTo>
                    <a:pt x="345" y="9617"/>
                  </a:lnTo>
                  <a:lnTo>
                    <a:pt x="345" y="2631"/>
                  </a:lnTo>
                  <a:cubicBezTo>
                    <a:pt x="345" y="1372"/>
                    <a:pt x="1369" y="347"/>
                    <a:pt x="2628" y="347"/>
                  </a:cubicBezTo>
                  <a:close/>
                  <a:moveTo>
                    <a:pt x="2630" y="1"/>
                  </a:moveTo>
                  <a:cubicBezTo>
                    <a:pt x="1180" y="1"/>
                    <a:pt x="0" y="1181"/>
                    <a:pt x="0" y="2631"/>
                  </a:cubicBezTo>
                  <a:lnTo>
                    <a:pt x="0" y="9965"/>
                  </a:lnTo>
                  <a:lnTo>
                    <a:pt x="5808" y="9965"/>
                  </a:lnTo>
                  <a:lnTo>
                    <a:pt x="5808" y="2631"/>
                  </a:lnTo>
                  <a:cubicBezTo>
                    <a:pt x="5808" y="1181"/>
                    <a:pt x="4628" y="1"/>
                    <a:pt x="31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35"/>
            <p:cNvSpPr/>
            <p:nvPr/>
          </p:nvSpPr>
          <p:spPr>
            <a:xfrm>
              <a:off x="7630900" y="5070125"/>
              <a:ext cx="904700" cy="69000"/>
            </a:xfrm>
            <a:custGeom>
              <a:avLst/>
              <a:gdLst/>
              <a:ahLst/>
              <a:cxnLst/>
              <a:rect l="l" t="t" r="r" b="b"/>
              <a:pathLst>
                <a:path w="36188" h="2760" extrusionOk="0">
                  <a:moveTo>
                    <a:pt x="1" y="1"/>
                  </a:moveTo>
                  <a:lnTo>
                    <a:pt x="1" y="2759"/>
                  </a:lnTo>
                  <a:lnTo>
                    <a:pt x="36188" y="2759"/>
                  </a:lnTo>
                  <a:lnTo>
                    <a:pt x="36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35"/>
            <p:cNvSpPr/>
            <p:nvPr/>
          </p:nvSpPr>
          <p:spPr>
            <a:xfrm>
              <a:off x="7626575" y="5065850"/>
              <a:ext cx="913425" cy="77650"/>
            </a:xfrm>
            <a:custGeom>
              <a:avLst/>
              <a:gdLst/>
              <a:ahLst/>
              <a:cxnLst/>
              <a:rect l="l" t="t" r="r" b="b"/>
              <a:pathLst>
                <a:path w="36537" h="3106" extrusionOk="0">
                  <a:moveTo>
                    <a:pt x="36186" y="349"/>
                  </a:moveTo>
                  <a:lnTo>
                    <a:pt x="36186" y="2759"/>
                  </a:lnTo>
                  <a:lnTo>
                    <a:pt x="347" y="2759"/>
                  </a:lnTo>
                  <a:lnTo>
                    <a:pt x="347" y="349"/>
                  </a:lnTo>
                  <a:close/>
                  <a:moveTo>
                    <a:pt x="0" y="1"/>
                  </a:moveTo>
                  <a:lnTo>
                    <a:pt x="0" y="3105"/>
                  </a:lnTo>
                  <a:lnTo>
                    <a:pt x="36536" y="3105"/>
                  </a:lnTo>
                  <a:lnTo>
                    <a:pt x="3653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35"/>
            <p:cNvSpPr/>
            <p:nvPr/>
          </p:nvSpPr>
          <p:spPr>
            <a:xfrm>
              <a:off x="7741825" y="46665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35"/>
            <p:cNvSpPr/>
            <p:nvPr/>
          </p:nvSpPr>
          <p:spPr>
            <a:xfrm>
              <a:off x="77374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35"/>
            <p:cNvSpPr/>
            <p:nvPr/>
          </p:nvSpPr>
          <p:spPr>
            <a:xfrm>
              <a:off x="782362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p:nvPr/>
          </p:nvSpPr>
          <p:spPr>
            <a:xfrm>
              <a:off x="78192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35"/>
            <p:cNvSpPr/>
            <p:nvPr/>
          </p:nvSpPr>
          <p:spPr>
            <a:xfrm>
              <a:off x="7741825" y="4763775"/>
              <a:ext cx="35000" cy="42650"/>
            </a:xfrm>
            <a:custGeom>
              <a:avLst/>
              <a:gdLst/>
              <a:ahLst/>
              <a:cxnLst/>
              <a:rect l="l" t="t" r="r" b="b"/>
              <a:pathLst>
                <a:path w="1400" h="1706"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35"/>
            <p:cNvSpPr/>
            <p:nvPr/>
          </p:nvSpPr>
          <p:spPr>
            <a:xfrm>
              <a:off x="77374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35"/>
            <p:cNvSpPr/>
            <p:nvPr/>
          </p:nvSpPr>
          <p:spPr>
            <a:xfrm>
              <a:off x="782362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35"/>
            <p:cNvSpPr/>
            <p:nvPr/>
          </p:nvSpPr>
          <p:spPr>
            <a:xfrm>
              <a:off x="78192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35"/>
            <p:cNvSpPr/>
            <p:nvPr/>
          </p:nvSpPr>
          <p:spPr>
            <a:xfrm>
              <a:off x="7741825" y="48711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35"/>
            <p:cNvSpPr/>
            <p:nvPr/>
          </p:nvSpPr>
          <p:spPr>
            <a:xfrm>
              <a:off x="77374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35"/>
            <p:cNvSpPr/>
            <p:nvPr/>
          </p:nvSpPr>
          <p:spPr>
            <a:xfrm>
              <a:off x="782362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35"/>
            <p:cNvSpPr/>
            <p:nvPr/>
          </p:nvSpPr>
          <p:spPr>
            <a:xfrm>
              <a:off x="78192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35"/>
            <p:cNvSpPr/>
            <p:nvPr/>
          </p:nvSpPr>
          <p:spPr>
            <a:xfrm>
              <a:off x="8292475" y="46665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35"/>
            <p:cNvSpPr/>
            <p:nvPr/>
          </p:nvSpPr>
          <p:spPr>
            <a:xfrm>
              <a:off x="8288100" y="4662275"/>
              <a:ext cx="43650" cy="51300"/>
            </a:xfrm>
            <a:custGeom>
              <a:avLst/>
              <a:gdLst/>
              <a:ahLst/>
              <a:cxnLst/>
              <a:rect l="l" t="t" r="r" b="b"/>
              <a:pathLst>
                <a:path w="1746" h="2052" extrusionOk="0">
                  <a:moveTo>
                    <a:pt x="1399" y="347"/>
                  </a:moveTo>
                  <a:lnTo>
                    <a:pt x="1399"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35"/>
            <p:cNvSpPr/>
            <p:nvPr/>
          </p:nvSpPr>
          <p:spPr>
            <a:xfrm>
              <a:off x="837427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35"/>
            <p:cNvSpPr/>
            <p:nvPr/>
          </p:nvSpPr>
          <p:spPr>
            <a:xfrm>
              <a:off x="8369900" y="4662275"/>
              <a:ext cx="43650" cy="51300"/>
            </a:xfrm>
            <a:custGeom>
              <a:avLst/>
              <a:gdLst/>
              <a:ahLst/>
              <a:cxnLst/>
              <a:rect l="l" t="t" r="r" b="b"/>
              <a:pathLst>
                <a:path w="1746" h="2052" extrusionOk="0">
                  <a:moveTo>
                    <a:pt x="1399" y="347"/>
                  </a:moveTo>
                  <a:lnTo>
                    <a:pt x="1399" y="1705"/>
                  </a:lnTo>
                  <a:lnTo>
                    <a:pt x="351" y="1705"/>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35"/>
            <p:cNvSpPr/>
            <p:nvPr/>
          </p:nvSpPr>
          <p:spPr>
            <a:xfrm>
              <a:off x="8292475" y="4763775"/>
              <a:ext cx="34950" cy="42650"/>
            </a:xfrm>
            <a:custGeom>
              <a:avLst/>
              <a:gdLst/>
              <a:ahLst/>
              <a:cxnLst/>
              <a:rect l="l" t="t" r="r" b="b"/>
              <a:pathLst>
                <a:path w="1398" h="1706"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35"/>
            <p:cNvSpPr/>
            <p:nvPr/>
          </p:nvSpPr>
          <p:spPr>
            <a:xfrm>
              <a:off x="8288100" y="4759400"/>
              <a:ext cx="43650" cy="51350"/>
            </a:xfrm>
            <a:custGeom>
              <a:avLst/>
              <a:gdLst/>
              <a:ahLst/>
              <a:cxnLst/>
              <a:rect l="l" t="t" r="r" b="b"/>
              <a:pathLst>
                <a:path w="1746" h="2054" extrusionOk="0">
                  <a:moveTo>
                    <a:pt x="1399" y="349"/>
                  </a:moveTo>
                  <a:lnTo>
                    <a:pt x="1399"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35"/>
            <p:cNvSpPr/>
            <p:nvPr/>
          </p:nvSpPr>
          <p:spPr>
            <a:xfrm>
              <a:off x="837427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35"/>
            <p:cNvSpPr/>
            <p:nvPr/>
          </p:nvSpPr>
          <p:spPr>
            <a:xfrm>
              <a:off x="8369900" y="4759400"/>
              <a:ext cx="43650" cy="51350"/>
            </a:xfrm>
            <a:custGeom>
              <a:avLst/>
              <a:gdLst/>
              <a:ahLst/>
              <a:cxnLst/>
              <a:rect l="l" t="t" r="r" b="b"/>
              <a:pathLst>
                <a:path w="1746" h="2054" extrusionOk="0">
                  <a:moveTo>
                    <a:pt x="1399" y="349"/>
                  </a:moveTo>
                  <a:lnTo>
                    <a:pt x="1399" y="1705"/>
                  </a:lnTo>
                  <a:lnTo>
                    <a:pt x="351" y="1705"/>
                  </a:lnTo>
                  <a:lnTo>
                    <a:pt x="351"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35"/>
            <p:cNvSpPr/>
            <p:nvPr/>
          </p:nvSpPr>
          <p:spPr>
            <a:xfrm>
              <a:off x="8292475" y="48711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35"/>
            <p:cNvSpPr/>
            <p:nvPr/>
          </p:nvSpPr>
          <p:spPr>
            <a:xfrm>
              <a:off x="8288100" y="4866875"/>
              <a:ext cx="43650" cy="51300"/>
            </a:xfrm>
            <a:custGeom>
              <a:avLst/>
              <a:gdLst/>
              <a:ahLst/>
              <a:cxnLst/>
              <a:rect l="l" t="t" r="r" b="b"/>
              <a:pathLst>
                <a:path w="1746" h="2052" extrusionOk="0">
                  <a:moveTo>
                    <a:pt x="1399" y="347"/>
                  </a:moveTo>
                  <a:lnTo>
                    <a:pt x="1399"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35"/>
            <p:cNvSpPr/>
            <p:nvPr/>
          </p:nvSpPr>
          <p:spPr>
            <a:xfrm>
              <a:off x="837427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35"/>
            <p:cNvSpPr/>
            <p:nvPr/>
          </p:nvSpPr>
          <p:spPr>
            <a:xfrm>
              <a:off x="8369900" y="4866875"/>
              <a:ext cx="43650" cy="51300"/>
            </a:xfrm>
            <a:custGeom>
              <a:avLst/>
              <a:gdLst/>
              <a:ahLst/>
              <a:cxnLst/>
              <a:rect l="l" t="t" r="r" b="b"/>
              <a:pathLst>
                <a:path w="1746" h="2052" extrusionOk="0">
                  <a:moveTo>
                    <a:pt x="1399" y="347"/>
                  </a:moveTo>
                  <a:lnTo>
                    <a:pt x="1399" y="1704"/>
                  </a:lnTo>
                  <a:lnTo>
                    <a:pt x="351" y="1704"/>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35"/>
            <p:cNvSpPr/>
            <p:nvPr/>
          </p:nvSpPr>
          <p:spPr>
            <a:xfrm>
              <a:off x="7660800" y="4558350"/>
              <a:ext cx="855850" cy="59725"/>
            </a:xfrm>
            <a:custGeom>
              <a:avLst/>
              <a:gdLst/>
              <a:ahLst/>
              <a:cxnLst/>
              <a:rect l="l" t="t" r="r" b="b"/>
              <a:pathLst>
                <a:path w="34234" h="2389" extrusionOk="0">
                  <a:moveTo>
                    <a:pt x="1" y="1"/>
                  </a:moveTo>
                  <a:lnTo>
                    <a:pt x="1" y="2388"/>
                  </a:lnTo>
                  <a:lnTo>
                    <a:pt x="34233" y="2388"/>
                  </a:lnTo>
                  <a:lnTo>
                    <a:pt x="34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35"/>
            <p:cNvSpPr/>
            <p:nvPr/>
          </p:nvSpPr>
          <p:spPr>
            <a:xfrm>
              <a:off x="7656475" y="4553975"/>
              <a:ext cx="864550" cy="68425"/>
            </a:xfrm>
            <a:custGeom>
              <a:avLst/>
              <a:gdLst/>
              <a:ahLst/>
              <a:cxnLst/>
              <a:rect l="l" t="t" r="r" b="b"/>
              <a:pathLst>
                <a:path w="34582" h="2737" extrusionOk="0">
                  <a:moveTo>
                    <a:pt x="34233" y="347"/>
                  </a:moveTo>
                  <a:lnTo>
                    <a:pt x="34233" y="2390"/>
                  </a:lnTo>
                  <a:lnTo>
                    <a:pt x="347" y="2390"/>
                  </a:lnTo>
                  <a:lnTo>
                    <a:pt x="347" y="347"/>
                  </a:lnTo>
                  <a:close/>
                  <a:moveTo>
                    <a:pt x="0" y="0"/>
                  </a:moveTo>
                  <a:lnTo>
                    <a:pt x="0" y="2737"/>
                  </a:lnTo>
                  <a:lnTo>
                    <a:pt x="34582" y="2737"/>
                  </a:lnTo>
                  <a:lnTo>
                    <a:pt x="3458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35"/>
            <p:cNvSpPr/>
            <p:nvPr/>
          </p:nvSpPr>
          <p:spPr>
            <a:xfrm>
              <a:off x="7873725" y="4470975"/>
              <a:ext cx="113350" cy="47100"/>
            </a:xfrm>
            <a:custGeom>
              <a:avLst/>
              <a:gdLst/>
              <a:ahLst/>
              <a:cxnLst/>
              <a:rect l="l" t="t" r="r" b="b"/>
              <a:pathLst>
                <a:path w="4534" h="1884" extrusionOk="0">
                  <a:moveTo>
                    <a:pt x="0" y="1"/>
                  </a:moveTo>
                  <a:lnTo>
                    <a:pt x="0"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35"/>
            <p:cNvSpPr/>
            <p:nvPr/>
          </p:nvSpPr>
          <p:spPr>
            <a:xfrm>
              <a:off x="7869450" y="4466700"/>
              <a:ext cx="122000" cy="55775"/>
            </a:xfrm>
            <a:custGeom>
              <a:avLst/>
              <a:gdLst/>
              <a:ahLst/>
              <a:cxnLst/>
              <a:rect l="l" t="t" r="r" b="b"/>
              <a:pathLst>
                <a:path w="4880" h="2231" extrusionOk="0">
                  <a:moveTo>
                    <a:pt x="4533" y="345"/>
                  </a:moveTo>
                  <a:lnTo>
                    <a:pt x="4533" y="1882"/>
                  </a:lnTo>
                  <a:lnTo>
                    <a:pt x="347" y="1882"/>
                  </a:lnTo>
                  <a:lnTo>
                    <a:pt x="347" y="345"/>
                  </a:lnTo>
                  <a:close/>
                  <a:moveTo>
                    <a:pt x="0" y="0"/>
                  </a:moveTo>
                  <a:lnTo>
                    <a:pt x="0" y="2230"/>
                  </a:lnTo>
                  <a:lnTo>
                    <a:pt x="4880" y="2230"/>
                  </a:lnTo>
                  <a:lnTo>
                    <a:pt x="48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35"/>
            <p:cNvSpPr/>
            <p:nvPr/>
          </p:nvSpPr>
          <p:spPr>
            <a:xfrm>
              <a:off x="8184400" y="4470975"/>
              <a:ext cx="113375" cy="47100"/>
            </a:xfrm>
            <a:custGeom>
              <a:avLst/>
              <a:gdLst/>
              <a:ahLst/>
              <a:cxnLst/>
              <a:rect l="l" t="t" r="r" b="b"/>
              <a:pathLst>
                <a:path w="4535" h="1884" extrusionOk="0">
                  <a:moveTo>
                    <a:pt x="1" y="1"/>
                  </a:moveTo>
                  <a:lnTo>
                    <a:pt x="1"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35"/>
            <p:cNvSpPr/>
            <p:nvPr/>
          </p:nvSpPr>
          <p:spPr>
            <a:xfrm>
              <a:off x="8180025" y="4466700"/>
              <a:ext cx="122075" cy="55775"/>
            </a:xfrm>
            <a:custGeom>
              <a:avLst/>
              <a:gdLst/>
              <a:ahLst/>
              <a:cxnLst/>
              <a:rect l="l" t="t" r="r" b="b"/>
              <a:pathLst>
                <a:path w="4883" h="2231" extrusionOk="0">
                  <a:moveTo>
                    <a:pt x="4534" y="345"/>
                  </a:moveTo>
                  <a:lnTo>
                    <a:pt x="4534" y="1882"/>
                  </a:lnTo>
                  <a:lnTo>
                    <a:pt x="347" y="1882"/>
                  </a:lnTo>
                  <a:lnTo>
                    <a:pt x="347" y="345"/>
                  </a:lnTo>
                  <a:close/>
                  <a:moveTo>
                    <a:pt x="1" y="0"/>
                  </a:moveTo>
                  <a:lnTo>
                    <a:pt x="1" y="2230"/>
                  </a:lnTo>
                  <a:lnTo>
                    <a:pt x="4883" y="2230"/>
                  </a:lnTo>
                  <a:lnTo>
                    <a:pt x="488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35"/>
            <p:cNvSpPr/>
            <p:nvPr/>
          </p:nvSpPr>
          <p:spPr>
            <a:xfrm>
              <a:off x="7492700" y="4916775"/>
              <a:ext cx="108125" cy="8775"/>
            </a:xfrm>
            <a:custGeom>
              <a:avLst/>
              <a:gdLst/>
              <a:ahLst/>
              <a:cxnLst/>
              <a:rect l="l" t="t" r="r" b="b"/>
              <a:pathLst>
                <a:path w="4325" h="351" extrusionOk="0">
                  <a:moveTo>
                    <a:pt x="176" y="0"/>
                  </a:moveTo>
                  <a:cubicBezTo>
                    <a:pt x="79" y="0"/>
                    <a:pt x="1" y="79"/>
                    <a:pt x="1" y="175"/>
                  </a:cubicBezTo>
                  <a:cubicBezTo>
                    <a:pt x="1" y="272"/>
                    <a:pt x="79" y="351"/>
                    <a:pt x="176" y="351"/>
                  </a:cubicBezTo>
                  <a:lnTo>
                    <a:pt x="4150" y="351"/>
                  </a:lnTo>
                  <a:cubicBezTo>
                    <a:pt x="4246" y="351"/>
                    <a:pt x="4325" y="272"/>
                    <a:pt x="4325" y="175"/>
                  </a:cubicBezTo>
                  <a:cubicBezTo>
                    <a:pt x="4325" y="79"/>
                    <a:pt x="4246" y="0"/>
                    <a:pt x="4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0" name="Google Shape;1090;p35"/>
          <p:cNvGrpSpPr/>
          <p:nvPr/>
        </p:nvGrpSpPr>
        <p:grpSpPr>
          <a:xfrm>
            <a:off x="369484" y="2486890"/>
            <a:ext cx="931228" cy="2656612"/>
            <a:chOff x="720072" y="2486890"/>
            <a:chExt cx="931228" cy="2656612"/>
          </a:xfrm>
        </p:grpSpPr>
        <p:sp>
          <p:nvSpPr>
            <p:cNvPr id="1091" name="Google Shape;1091;p35"/>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35"/>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35"/>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35"/>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35"/>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35"/>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35"/>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35"/>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35"/>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35"/>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35"/>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35"/>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35"/>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35"/>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35"/>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35"/>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35"/>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35"/>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5"/>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35"/>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35"/>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35"/>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35"/>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5"/>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5"/>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5"/>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5"/>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5"/>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5"/>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5"/>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5"/>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5"/>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5"/>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5"/>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5"/>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5"/>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5"/>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5"/>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5"/>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5"/>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5"/>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5"/>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5"/>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5"/>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5"/>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5"/>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5"/>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5"/>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5"/>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5"/>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5"/>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5"/>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5"/>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5"/>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5"/>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5"/>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5"/>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5"/>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5"/>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5"/>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5"/>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5"/>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5"/>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5"/>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35"/>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6" name="Google Shape;1156;p35"/>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zha One"/>
                <a:ea typeface="Rozha One"/>
                <a:cs typeface="Rozha One"/>
                <a:sym typeface="Rozha One"/>
              </a:rPr>
              <a:t>NEW</a:t>
            </a:r>
            <a:r>
              <a:rPr lang="en" dirty="0">
                <a:solidFill>
                  <a:schemeClr val="dk1"/>
                </a:solidFill>
              </a:rPr>
              <a:t> </a:t>
            </a:r>
            <a:r>
              <a:rPr lang="en" dirty="0">
                <a:solidFill>
                  <a:schemeClr val="dk1"/>
                </a:solidFill>
                <a:latin typeface="Rozha One"/>
                <a:ea typeface="Rozha One"/>
                <a:cs typeface="Rozha One"/>
                <a:sym typeface="Rozha One"/>
              </a:rPr>
              <a:t>YORK</a:t>
            </a:r>
            <a:endParaRPr dirty="0">
              <a:solidFill>
                <a:schemeClr val="dk1"/>
              </a:solidFill>
              <a:latin typeface="Rozha One"/>
              <a:ea typeface="Rozha One"/>
              <a:cs typeface="Rozha One"/>
              <a:sym typeface="Rozha One"/>
            </a:endParaRPr>
          </a:p>
        </p:txBody>
      </p:sp>
      <p:sp>
        <p:nvSpPr>
          <p:cNvPr id="1157" name="Google Shape;1157;p35"/>
          <p:cNvSpPr txBox="1">
            <a:spLocks noGrp="1"/>
          </p:cNvSpPr>
          <p:nvPr>
            <p:ph type="subTitle" idx="1"/>
          </p:nvPr>
        </p:nvSpPr>
        <p:spPr>
          <a:xfrm>
            <a:off x="3409251" y="3889738"/>
            <a:ext cx="242455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Like Apples</a:t>
            </a:r>
          </a:p>
          <a:p>
            <a:pPr marL="0" lvl="0" indent="0" rtl="0">
              <a:spcBef>
                <a:spcPts val="0"/>
              </a:spcBef>
              <a:spcAft>
                <a:spcPts val="0"/>
              </a:spcAft>
              <a:buNone/>
            </a:pPr>
            <a:r>
              <a:rPr lang="en" sz="1800" dirty="0"/>
              <a:t>NYAirBnb’s have many varieties </a:t>
            </a:r>
            <a:endParaRPr sz="1800" dirty="0"/>
          </a:p>
        </p:txBody>
      </p:sp>
      <p:sp>
        <p:nvSpPr>
          <p:cNvPr id="1158" name="Google Shape;1158;p35"/>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Air BnB Guide</a:t>
            </a:r>
            <a:endParaRPr dirty="0"/>
          </a:p>
        </p:txBody>
      </p:sp>
      <p:sp>
        <p:nvSpPr>
          <p:cNvPr id="1159" name="Google Shape;1159;p35"/>
          <p:cNvSpPr/>
          <p:nvPr/>
        </p:nvSpPr>
        <p:spPr>
          <a:xfrm>
            <a:off x="8724325" y="17612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0" name="Google Shape;1160;p35"/>
          <p:cNvGrpSpPr/>
          <p:nvPr/>
        </p:nvGrpSpPr>
        <p:grpSpPr>
          <a:xfrm>
            <a:off x="2025863" y="3908363"/>
            <a:ext cx="416725" cy="695125"/>
            <a:chOff x="1953250" y="3908363"/>
            <a:chExt cx="416725" cy="695125"/>
          </a:xfrm>
        </p:grpSpPr>
        <p:sp>
          <p:nvSpPr>
            <p:cNvPr id="1161" name="Google Shape;116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0" name="Google Shape;1180;p35"/>
          <p:cNvGrpSpPr/>
          <p:nvPr/>
        </p:nvGrpSpPr>
        <p:grpSpPr>
          <a:xfrm flipH="1">
            <a:off x="6701413" y="3908363"/>
            <a:ext cx="416725" cy="695125"/>
            <a:chOff x="1953250" y="3908363"/>
            <a:chExt cx="416725" cy="695125"/>
          </a:xfrm>
        </p:grpSpPr>
        <p:sp>
          <p:nvSpPr>
            <p:cNvPr id="1181" name="Google Shape;118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g2bed798971e_0_89"/>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06" name="Google Shape;2106;g2bed798971e_0_89"/>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07" name="Google Shape;2107;g2bed798971e_0_89"/>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08" name="Google Shape;2108;g2bed798971e_0_89"/>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09" name="Google Shape;2109;g2bed798971e_0_89"/>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10" name="Google Shape;2110;g2bed798971e_0_89"/>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11" name="Google Shape;2111;g2bed798971e_0_89"/>
          <p:cNvSpPr txBox="1"/>
          <p:nvPr/>
        </p:nvSpPr>
        <p:spPr>
          <a:xfrm>
            <a:off x="230900" y="349425"/>
            <a:ext cx="2671824"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dirty="0">
                <a:solidFill>
                  <a:schemeClr val="hlink"/>
                </a:solidFill>
                <a:latin typeface="Work Sans"/>
                <a:ea typeface="Work Sans"/>
                <a:cs typeface="Work Sans"/>
                <a:sym typeface="Work Sans"/>
              </a:rPr>
              <a:t>The widest section of the violin plot represents the highest density of data points. </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a:p>
            <a:pPr marL="457200" lvl="0" indent="0" algn="l" rtl="0">
              <a:lnSpc>
                <a:spcPct val="146250"/>
              </a:lnSpc>
              <a:spcBef>
                <a:spcPts val="1800"/>
              </a:spcBef>
              <a:spcAft>
                <a:spcPts val="1200"/>
              </a:spcAft>
              <a:buNone/>
            </a:pPr>
            <a:endParaRPr sz="1200" dirty="0">
              <a:solidFill>
                <a:schemeClr val="accent1"/>
              </a:solidFill>
              <a:latin typeface="Work Sans"/>
              <a:ea typeface="Work Sans"/>
              <a:cs typeface="Work Sans"/>
              <a:sym typeface="Work Sans"/>
            </a:endParaRPr>
          </a:p>
        </p:txBody>
      </p:sp>
      <p:cxnSp>
        <p:nvCxnSpPr>
          <p:cNvPr id="2112" name="Google Shape;2112;g2bed798971e_0_89"/>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13" name="Google Shape;2113;g2bed798971e_0_89"/>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14" name="Google Shape;2114;g2bed798971e_0_89"/>
          <p:cNvSpPr/>
          <p:nvPr/>
        </p:nvSpPr>
        <p:spPr>
          <a:xfrm>
            <a:off x="3238884" y="1467300"/>
            <a:ext cx="1969100" cy="2468375"/>
          </a:xfrm>
          <a:custGeom>
            <a:avLst/>
            <a:gdLst/>
            <a:ahLst/>
            <a:cxnLst/>
            <a:rect l="l" t="t" r="r" b="b"/>
            <a:pathLst>
              <a:path w="78764" h="98735" extrusionOk="0">
                <a:moveTo>
                  <a:pt x="38014" y="850"/>
                </a:moveTo>
                <a:cubicBezTo>
                  <a:pt x="30929" y="22121"/>
                  <a:pt x="35368" y="45872"/>
                  <a:pt x="29933" y="67623"/>
                </a:cubicBezTo>
                <a:cubicBezTo>
                  <a:pt x="27286" y="78217"/>
                  <a:pt x="6319" y="74016"/>
                  <a:pt x="1438" y="83784"/>
                </a:cubicBezTo>
                <a:cubicBezTo>
                  <a:pt x="604" y="85452"/>
                  <a:pt x="-730" y="87994"/>
                  <a:pt x="588" y="89313"/>
                </a:cubicBezTo>
                <a:cubicBezTo>
                  <a:pt x="2172" y="90899"/>
                  <a:pt x="4962" y="90438"/>
                  <a:pt x="6967" y="91440"/>
                </a:cubicBezTo>
                <a:cubicBezTo>
                  <a:pt x="14841" y="95377"/>
                  <a:pt x="23802" y="96796"/>
                  <a:pt x="32485" y="98245"/>
                </a:cubicBezTo>
                <a:cubicBezTo>
                  <a:pt x="41504" y="99751"/>
                  <a:pt x="50834" y="97059"/>
                  <a:pt x="59705" y="94842"/>
                </a:cubicBezTo>
                <a:cubicBezTo>
                  <a:pt x="66471" y="93151"/>
                  <a:pt x="76727" y="92251"/>
                  <a:pt x="78418" y="85485"/>
                </a:cubicBezTo>
                <a:cubicBezTo>
                  <a:pt x="81189" y="74396"/>
                  <a:pt x="58448" y="74353"/>
                  <a:pt x="48647" y="68473"/>
                </a:cubicBezTo>
                <a:cubicBezTo>
                  <a:pt x="45206" y="66409"/>
                  <a:pt x="43240" y="62159"/>
                  <a:pt x="42267" y="58266"/>
                </a:cubicBezTo>
                <a:cubicBezTo>
                  <a:pt x="38895" y="44770"/>
                  <a:pt x="43513" y="30083"/>
                  <a:pt x="40141" y="16587"/>
                </a:cubicBezTo>
                <a:cubicBezTo>
                  <a:pt x="38785" y="11160"/>
                  <a:pt x="43183" y="0"/>
                  <a:pt x="37589" y="0"/>
                </a:cubicBezTo>
              </a:path>
            </a:pathLst>
          </a:custGeom>
          <a:noFill/>
          <a:ln w="9525"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g2bed798971e_0_122"/>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20" name="Google Shape;2120;g2bed798971e_0_122"/>
          <p:cNvSpPr txBox="1">
            <a:spLocks noGrp="1"/>
          </p:cNvSpPr>
          <p:nvPr>
            <p:ph type="body" idx="1"/>
          </p:nvPr>
        </p:nvSpPr>
        <p:spPr>
          <a:xfrm>
            <a:off x="1038975" y="1371600"/>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pic>
        <p:nvPicPr>
          <p:cNvPr id="2121" name="Google Shape;2121;g2bed798971e_0_122"/>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22" name="Google Shape;2122;g2bed798971e_0_122"/>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23" name="Google Shape;2123;g2bed798971e_0_122"/>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24" name="Google Shape;2124;g2bed798971e_0_122"/>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25" name="Google Shape;2125;g2bed798971e_0_122"/>
          <p:cNvSpPr txBox="1"/>
          <p:nvPr/>
        </p:nvSpPr>
        <p:spPr>
          <a:xfrm>
            <a:off x="0" y="55500"/>
            <a:ext cx="2764525" cy="5088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100" dirty="0">
                <a:solidFill>
                  <a:schemeClr val="accent1"/>
                </a:solidFill>
                <a:latin typeface="Work Sans"/>
                <a:ea typeface="Work Sans"/>
                <a:cs typeface="Work Sans"/>
                <a:sym typeface="Work Sans"/>
              </a:rPr>
              <a:t>The widest section of the violin plot represents the highest density of data points. </a:t>
            </a:r>
            <a:endParaRPr sz="1200" dirty="0">
              <a:solidFill>
                <a:schemeClr val="accent1"/>
              </a:solidFill>
              <a:latin typeface="Work Sans"/>
              <a:ea typeface="Work Sans"/>
              <a:cs typeface="Work Sans"/>
              <a:sym typeface="Work Sans"/>
            </a:endParaRPr>
          </a:p>
        </p:txBody>
      </p:sp>
      <p:cxnSp>
        <p:nvCxnSpPr>
          <p:cNvPr id="2126" name="Google Shape;2126;g2bed798971e_0_122"/>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27" name="Google Shape;2127;g2bed798971e_0_122"/>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28" name="Google Shape;2128;g2bed798971e_0_122"/>
          <p:cNvSpPr/>
          <p:nvPr/>
        </p:nvSpPr>
        <p:spPr>
          <a:xfrm>
            <a:off x="3285450" y="372150"/>
            <a:ext cx="2147700" cy="489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129" name="Google Shape;2129;g2bed798971e_0_122"/>
          <p:cNvSpPr/>
          <p:nvPr/>
        </p:nvSpPr>
        <p:spPr>
          <a:xfrm flipH="1">
            <a:off x="3200425" y="3051600"/>
            <a:ext cx="1998900" cy="1020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g2bed798971e_0_107"/>
          <p:cNvSpPr txBox="1">
            <a:spLocks noGrp="1"/>
          </p:cNvSpPr>
          <p:nvPr>
            <p:ph type="title"/>
          </p:nvPr>
        </p:nvSpPr>
        <p:spPr>
          <a:xfrm>
            <a:off x="720000" y="2848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Price disparity among the 5 Boroughs </a:t>
            </a:r>
            <a:endParaRPr/>
          </a:p>
        </p:txBody>
      </p:sp>
      <p:sp>
        <p:nvSpPr>
          <p:cNvPr id="2135" name="Google Shape;2135;g2bed798971e_0_107"/>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36" name="Google Shape;2136;g2bed798971e_0_107"/>
          <p:cNvPicPr preferRelativeResize="0"/>
          <p:nvPr/>
        </p:nvPicPr>
        <p:blipFill>
          <a:blip r:embed="rId3">
            <a:alphaModFix/>
          </a:blip>
          <a:stretch>
            <a:fillRect/>
          </a:stretch>
        </p:blipFill>
        <p:spPr>
          <a:xfrm>
            <a:off x="205025" y="1002400"/>
            <a:ext cx="5943600" cy="3771900"/>
          </a:xfrm>
          <a:prstGeom prst="rect">
            <a:avLst/>
          </a:prstGeom>
          <a:noFill/>
          <a:ln>
            <a:noFill/>
          </a:ln>
        </p:spPr>
      </p:pic>
      <p:sp>
        <p:nvSpPr>
          <p:cNvPr id="2137" name="Google Shape;2137;g2bed798971e_0_107"/>
          <p:cNvSpPr txBox="1"/>
          <p:nvPr/>
        </p:nvSpPr>
        <p:spPr>
          <a:xfrm>
            <a:off x="6475225" y="1424750"/>
            <a:ext cx="2200800" cy="36363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Manhattan varies the most </a:t>
            </a:r>
            <a:endParaRPr>
              <a:solidFill>
                <a:schemeClr val="dk1"/>
              </a:solidFill>
              <a:latin typeface="Work Sans"/>
              <a:ea typeface="Work Sans"/>
              <a:cs typeface="Work Sans"/>
              <a:sym typeface="Work Sans"/>
            </a:endParaRPr>
          </a:p>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Staten island and The Bronx have the most consistent pricing </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g2bf07e2ed86_0_6"/>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143" name="Google Shape;2143;g2bf07e2ed86_0_6"/>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Stats</a:t>
            </a:r>
            <a:endParaRPr/>
          </a:p>
        </p:txBody>
      </p:sp>
      <p:sp>
        <p:nvSpPr>
          <p:cNvPr id="2144" name="Google Shape;2144;g2bf07e2ed86_0_6"/>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hlink"/>
              </a:buClr>
              <a:buSzPts val="1100"/>
              <a:buFont typeface="Arial"/>
              <a:buNone/>
            </a:pPr>
            <a:r>
              <a:rPr lang="en">
                <a:solidFill>
                  <a:srgbClr val="000000"/>
                </a:solidFill>
              </a:rPr>
              <a:t>Manhattan is the most expensive.</a:t>
            </a:r>
            <a:endParaRPr>
              <a:solidFill>
                <a:srgbClr val="000000"/>
              </a:solidFill>
            </a:endParaRPr>
          </a:p>
          <a:p>
            <a:pPr marL="0" lvl="0" indent="0" algn="l" rtl="0">
              <a:lnSpc>
                <a:spcPct val="115000"/>
              </a:lnSpc>
              <a:spcBef>
                <a:spcPts val="0"/>
              </a:spcBef>
              <a:spcAft>
                <a:spcPts val="0"/>
              </a:spcAft>
              <a:buClr>
                <a:schemeClr val="hlink"/>
              </a:buClr>
              <a:buSzPts val="1100"/>
              <a:buFont typeface="Arial"/>
              <a:buNone/>
            </a:pPr>
            <a:r>
              <a:rPr lang="en">
                <a:solidFill>
                  <a:srgbClr val="000000"/>
                </a:solidFill>
              </a:rPr>
              <a:t>Staten Island is the least expensive.</a:t>
            </a:r>
            <a:endParaRPr sz="1100">
              <a:solidFill>
                <a:srgbClr val="000000"/>
              </a:solidFill>
            </a:endParaRPr>
          </a:p>
        </p:txBody>
      </p:sp>
      <p:sp>
        <p:nvSpPr>
          <p:cNvPr id="2145" name="Google Shape;2145;g2bf07e2ed86_0_6"/>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F-statistic:</a:t>
            </a:r>
            <a:endParaRPr/>
          </a:p>
          <a:p>
            <a:pPr marL="0" lvl="0" indent="0" algn="l" rtl="0">
              <a:spcBef>
                <a:spcPts val="0"/>
              </a:spcBef>
              <a:spcAft>
                <a:spcPts val="0"/>
              </a:spcAft>
              <a:buClr>
                <a:schemeClr val="hlink"/>
              </a:buClr>
              <a:buSzPts val="1100"/>
              <a:buFont typeface="Arial"/>
              <a:buNone/>
            </a:pPr>
            <a:r>
              <a:rPr lang="en"/>
              <a:t>	26.384755782735148</a:t>
            </a:r>
            <a:endParaRPr/>
          </a:p>
          <a:p>
            <a:pPr marL="0" lvl="0" indent="0" algn="l" rtl="0">
              <a:spcBef>
                <a:spcPts val="0"/>
              </a:spcBef>
              <a:spcAft>
                <a:spcPts val="0"/>
              </a:spcAft>
              <a:buClr>
                <a:schemeClr val="hlink"/>
              </a:buClr>
              <a:buSzPts val="1100"/>
              <a:buFont typeface="Arial"/>
              <a:buNone/>
            </a:pPr>
            <a:r>
              <a:rPr lang="en"/>
              <a:t>P-value:</a:t>
            </a:r>
            <a:endParaRPr/>
          </a:p>
          <a:p>
            <a:pPr marL="0" lvl="0" indent="0" algn="l" rtl="0">
              <a:spcBef>
                <a:spcPts val="0"/>
              </a:spcBef>
              <a:spcAft>
                <a:spcPts val="0"/>
              </a:spcAft>
              <a:buClr>
                <a:schemeClr val="hlink"/>
              </a:buClr>
              <a:buSzPts val="1100"/>
              <a:buFont typeface="Arial"/>
              <a:buNone/>
            </a:pPr>
            <a:r>
              <a:rPr lang="en"/>
              <a:t>	7.424893133755032e-22</a:t>
            </a:r>
            <a:endParaRPr/>
          </a:p>
        </p:txBody>
      </p:sp>
      <p:sp>
        <p:nvSpPr>
          <p:cNvPr id="2146" name="Google Shape;2146;g2bf07e2ed86_0_6"/>
          <p:cNvSpPr txBox="1">
            <a:spLocks noGrp="1"/>
          </p:cNvSpPr>
          <p:nvPr>
            <p:ph type="title"/>
          </p:nvPr>
        </p:nvSpPr>
        <p:spPr>
          <a:xfrm>
            <a:off x="550025" y="536825"/>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Statistical Analysis</a:t>
            </a:r>
            <a:endParaRPr/>
          </a:p>
        </p:txBody>
      </p:sp>
      <p:sp>
        <p:nvSpPr>
          <p:cNvPr id="2147" name="Google Shape;2147;g2bf07e2ed86_0_6"/>
          <p:cNvSpPr txBox="1"/>
          <p:nvPr/>
        </p:nvSpPr>
        <p:spPr>
          <a:xfrm>
            <a:off x="1404125" y="1101125"/>
            <a:ext cx="5919600" cy="76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hlink"/>
              </a:buClr>
              <a:buSzPts val="1100"/>
              <a:buFont typeface="Arial"/>
              <a:buNone/>
            </a:pPr>
            <a:r>
              <a:rPr lang="en">
                <a:solidFill>
                  <a:schemeClr val="hlink"/>
                </a:solidFill>
                <a:latin typeface="Work Sans"/>
                <a:ea typeface="Work Sans"/>
                <a:cs typeface="Work Sans"/>
                <a:sym typeface="Work Sans"/>
              </a:rPr>
              <a:t>After conducting an ANOVA test we concluded that: </a:t>
            </a:r>
            <a:endParaRPr>
              <a:solidFill>
                <a:schemeClr val="hlink"/>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p>
            <a:pPr marL="0" lvl="0" indent="0" algn="ctr" rtl="0">
              <a:lnSpc>
                <a:spcPct val="115000"/>
              </a:lnSpc>
              <a:spcBef>
                <a:spcPts val="0"/>
              </a:spcBef>
              <a:spcAft>
                <a:spcPts val="0"/>
              </a:spcAft>
              <a:buClr>
                <a:schemeClr val="hlink"/>
              </a:buClr>
              <a:buSzPts val="1100"/>
              <a:buFont typeface="Arial"/>
              <a:buNone/>
            </a:pPr>
            <a:r>
              <a:rPr lang="en" sz="1700" b="1">
                <a:solidFill>
                  <a:schemeClr val="accent4"/>
                </a:solidFill>
                <a:latin typeface="Work Sans"/>
                <a:ea typeface="Work Sans"/>
                <a:cs typeface="Work Sans"/>
                <a:sym typeface="Work Sans"/>
              </a:rPr>
              <a:t>There are significant differences in prices among boroughs.</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g2bf0994d8a6_0_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INTERACTIVE MAP</a:t>
            </a:r>
            <a:endParaRPr/>
          </a:p>
        </p:txBody>
      </p:sp>
      <p:pic>
        <p:nvPicPr>
          <p:cNvPr id="2" name="Online Media 1" title="Screen Recording 2024 03 03 at 1 45 15 PM">
            <a:hlinkClick r:id="" action="ppaction://media"/>
            <a:extLst>
              <a:ext uri="{FF2B5EF4-FFF2-40B4-BE49-F238E27FC236}">
                <a16:creationId xmlns:a16="http://schemas.microsoft.com/office/drawing/2014/main" id="{C7879C74-2B2F-CB85-A6AE-1EAE4913D41C}"/>
              </a:ext>
            </a:extLst>
          </p:cNvPr>
          <p:cNvPicPr>
            <a:picLocks noRot="1" noChangeAspect="1"/>
          </p:cNvPicPr>
          <p:nvPr>
            <a:videoFile r:link="rId1"/>
          </p:nvPr>
        </p:nvPicPr>
        <p:blipFill>
          <a:blip r:embed="rId4"/>
          <a:stretch>
            <a:fillRect/>
          </a:stretch>
        </p:blipFill>
        <p:spPr>
          <a:xfrm>
            <a:off x="1286891" y="1104300"/>
            <a:ext cx="6539145" cy="369172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40"/>
          <p:cNvSpPr txBox="1">
            <a:spLocks noGrp="1"/>
          </p:cNvSpPr>
          <p:nvPr>
            <p:ph type="title"/>
          </p:nvPr>
        </p:nvSpPr>
        <p:spPr>
          <a:xfrm>
            <a:off x="2177525" y="1673650"/>
            <a:ext cx="4788900" cy="106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   NY</a:t>
            </a:r>
            <a:endParaRPr dirty="0"/>
          </a:p>
        </p:txBody>
      </p:sp>
      <p:sp>
        <p:nvSpPr>
          <p:cNvPr id="1520" name="Google Shape;1520;p40"/>
          <p:cNvSpPr txBox="1">
            <a:spLocks noGrp="1"/>
          </p:cNvSpPr>
          <p:nvPr>
            <p:ph type="subTitle" idx="1"/>
          </p:nvPr>
        </p:nvSpPr>
        <p:spPr>
          <a:xfrm>
            <a:off x="2177563" y="2878850"/>
            <a:ext cx="4788900" cy="59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New York AirBnb’s offer so many varieties for any type of traveler, how can you not love New York...</a:t>
            </a:r>
            <a:endParaRPr dirty="0"/>
          </a:p>
        </p:txBody>
      </p:sp>
      <p:sp>
        <p:nvSpPr>
          <p:cNvPr id="1521" name="Google Shape;1521;p40"/>
          <p:cNvSpPr/>
          <p:nvPr/>
        </p:nvSpPr>
        <p:spPr>
          <a:xfrm>
            <a:off x="3677888" y="2038950"/>
            <a:ext cx="648300" cy="5727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22" name="Google Shape;1522;p40"/>
          <p:cNvGrpSpPr/>
          <p:nvPr/>
        </p:nvGrpSpPr>
        <p:grpSpPr>
          <a:xfrm>
            <a:off x="6595642" y="2898651"/>
            <a:ext cx="3143313" cy="2287720"/>
            <a:chOff x="6595642" y="2898651"/>
            <a:chExt cx="3143313" cy="2287720"/>
          </a:xfrm>
        </p:grpSpPr>
        <p:sp>
          <p:nvSpPr>
            <p:cNvPr id="1523" name="Google Shape;1523;p40"/>
            <p:cNvSpPr/>
            <p:nvPr/>
          </p:nvSpPr>
          <p:spPr>
            <a:xfrm>
              <a:off x="8161012" y="3429137"/>
              <a:ext cx="704528" cy="766324"/>
            </a:xfrm>
            <a:custGeom>
              <a:avLst/>
              <a:gdLst/>
              <a:ahLst/>
              <a:cxnLst/>
              <a:rect l="l" t="t" r="r" b="b"/>
              <a:pathLst>
                <a:path w="22414" h="24380" extrusionOk="0">
                  <a:moveTo>
                    <a:pt x="4771" y="0"/>
                  </a:moveTo>
                  <a:cubicBezTo>
                    <a:pt x="4525" y="0"/>
                    <a:pt x="4274" y="132"/>
                    <a:pt x="4184" y="478"/>
                  </a:cubicBezTo>
                  <a:cubicBezTo>
                    <a:pt x="4051" y="369"/>
                    <a:pt x="3897" y="316"/>
                    <a:pt x="3744" y="316"/>
                  </a:cubicBezTo>
                  <a:cubicBezTo>
                    <a:pt x="3401" y="316"/>
                    <a:pt x="3067" y="586"/>
                    <a:pt x="3016" y="1096"/>
                  </a:cubicBezTo>
                  <a:cubicBezTo>
                    <a:pt x="2396" y="1276"/>
                    <a:pt x="1996" y="1830"/>
                    <a:pt x="2102" y="2594"/>
                  </a:cubicBezTo>
                  <a:lnTo>
                    <a:pt x="3035" y="5894"/>
                  </a:lnTo>
                  <a:lnTo>
                    <a:pt x="1752" y="5274"/>
                  </a:lnTo>
                  <a:lnTo>
                    <a:pt x="953" y="3455"/>
                  </a:lnTo>
                  <a:cubicBezTo>
                    <a:pt x="851" y="3215"/>
                    <a:pt x="653" y="3098"/>
                    <a:pt x="464" y="3098"/>
                  </a:cubicBezTo>
                  <a:cubicBezTo>
                    <a:pt x="224" y="3098"/>
                    <a:pt x="0" y="3286"/>
                    <a:pt x="11" y="3649"/>
                  </a:cubicBezTo>
                  <a:cubicBezTo>
                    <a:pt x="11" y="3649"/>
                    <a:pt x="429" y="5490"/>
                    <a:pt x="791" y="5942"/>
                  </a:cubicBezTo>
                  <a:cubicBezTo>
                    <a:pt x="1153" y="6394"/>
                    <a:pt x="3874" y="8971"/>
                    <a:pt x="5424" y="9846"/>
                  </a:cubicBezTo>
                  <a:cubicBezTo>
                    <a:pt x="5424" y="9846"/>
                    <a:pt x="10921" y="18402"/>
                    <a:pt x="12809" y="20347"/>
                  </a:cubicBezTo>
                  <a:cubicBezTo>
                    <a:pt x="14356" y="22053"/>
                    <a:pt x="19928" y="24380"/>
                    <a:pt x="19928" y="24380"/>
                  </a:cubicBezTo>
                  <a:lnTo>
                    <a:pt x="22413" y="18056"/>
                  </a:lnTo>
                  <a:lnTo>
                    <a:pt x="17311" y="16911"/>
                  </a:lnTo>
                  <a:cubicBezTo>
                    <a:pt x="13679" y="13903"/>
                    <a:pt x="10462" y="10861"/>
                    <a:pt x="8888" y="7683"/>
                  </a:cubicBezTo>
                  <a:cubicBezTo>
                    <a:pt x="8888" y="7683"/>
                    <a:pt x="9515" y="5785"/>
                    <a:pt x="9478" y="4841"/>
                  </a:cubicBezTo>
                  <a:cubicBezTo>
                    <a:pt x="9442" y="3710"/>
                    <a:pt x="7767" y="2315"/>
                    <a:pt x="7767" y="2315"/>
                  </a:cubicBezTo>
                  <a:cubicBezTo>
                    <a:pt x="7767" y="2315"/>
                    <a:pt x="7699" y="1869"/>
                    <a:pt x="7665" y="1869"/>
                  </a:cubicBezTo>
                  <a:cubicBezTo>
                    <a:pt x="7634" y="1869"/>
                    <a:pt x="7631" y="2230"/>
                    <a:pt x="7727" y="3602"/>
                  </a:cubicBezTo>
                  <a:lnTo>
                    <a:pt x="5304" y="263"/>
                  </a:lnTo>
                  <a:cubicBezTo>
                    <a:pt x="5213" y="109"/>
                    <a:pt x="4994" y="0"/>
                    <a:pt x="4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40"/>
            <p:cNvSpPr/>
            <p:nvPr/>
          </p:nvSpPr>
          <p:spPr>
            <a:xfrm>
              <a:off x="8415332" y="3669690"/>
              <a:ext cx="28855" cy="40108"/>
            </a:xfrm>
            <a:custGeom>
              <a:avLst/>
              <a:gdLst/>
              <a:ahLst/>
              <a:cxnLst/>
              <a:rect l="l" t="t" r="r" b="b"/>
              <a:pathLst>
                <a:path w="918" h="1276" extrusionOk="0">
                  <a:moveTo>
                    <a:pt x="674" y="0"/>
                  </a:moveTo>
                  <a:cubicBezTo>
                    <a:pt x="674" y="6"/>
                    <a:pt x="504" y="693"/>
                    <a:pt x="0" y="1076"/>
                  </a:cubicBezTo>
                  <a:lnTo>
                    <a:pt x="154" y="1275"/>
                  </a:lnTo>
                  <a:cubicBezTo>
                    <a:pt x="729" y="837"/>
                    <a:pt x="911" y="89"/>
                    <a:pt x="918" y="56"/>
                  </a:cubicBezTo>
                  <a:lnTo>
                    <a:pt x="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40"/>
            <p:cNvSpPr/>
            <p:nvPr/>
          </p:nvSpPr>
          <p:spPr>
            <a:xfrm>
              <a:off x="8078659" y="3353982"/>
              <a:ext cx="351981" cy="340351"/>
            </a:xfrm>
            <a:custGeom>
              <a:avLst/>
              <a:gdLst/>
              <a:ahLst/>
              <a:cxnLst/>
              <a:rect l="l" t="t" r="r" b="b"/>
              <a:pathLst>
                <a:path w="11198" h="10828" extrusionOk="0">
                  <a:moveTo>
                    <a:pt x="2977" y="1797"/>
                  </a:moveTo>
                  <a:cubicBezTo>
                    <a:pt x="3089" y="1797"/>
                    <a:pt x="3201" y="1819"/>
                    <a:pt x="3308" y="1866"/>
                  </a:cubicBezTo>
                  <a:lnTo>
                    <a:pt x="3760" y="2063"/>
                  </a:lnTo>
                  <a:lnTo>
                    <a:pt x="2134" y="5733"/>
                  </a:lnTo>
                  <a:lnTo>
                    <a:pt x="1682" y="5536"/>
                  </a:lnTo>
                  <a:cubicBezTo>
                    <a:pt x="1233" y="5342"/>
                    <a:pt x="1045" y="4791"/>
                    <a:pt x="1258" y="4308"/>
                  </a:cubicBezTo>
                  <a:lnTo>
                    <a:pt x="2111" y="2384"/>
                  </a:lnTo>
                  <a:cubicBezTo>
                    <a:pt x="2273" y="2019"/>
                    <a:pt x="2623" y="1797"/>
                    <a:pt x="2977" y="1797"/>
                  </a:cubicBezTo>
                  <a:close/>
                  <a:moveTo>
                    <a:pt x="4677" y="0"/>
                  </a:moveTo>
                  <a:lnTo>
                    <a:pt x="4157" y="1173"/>
                  </a:lnTo>
                  <a:lnTo>
                    <a:pt x="3705" y="975"/>
                  </a:lnTo>
                  <a:cubicBezTo>
                    <a:pt x="3488" y="881"/>
                    <a:pt x="3260" y="836"/>
                    <a:pt x="3034" y="836"/>
                  </a:cubicBezTo>
                  <a:cubicBezTo>
                    <a:pt x="2316" y="836"/>
                    <a:pt x="1611" y="1285"/>
                    <a:pt x="1284" y="2023"/>
                  </a:cubicBezTo>
                  <a:lnTo>
                    <a:pt x="431" y="3949"/>
                  </a:lnTo>
                  <a:cubicBezTo>
                    <a:pt x="0" y="4921"/>
                    <a:pt x="386" y="6033"/>
                    <a:pt x="1291" y="6428"/>
                  </a:cubicBezTo>
                  <a:lnTo>
                    <a:pt x="1743" y="6625"/>
                  </a:lnTo>
                  <a:lnTo>
                    <a:pt x="1436" y="7320"/>
                  </a:lnTo>
                  <a:cubicBezTo>
                    <a:pt x="1195" y="7864"/>
                    <a:pt x="1410" y="8480"/>
                    <a:pt x="1914" y="8700"/>
                  </a:cubicBezTo>
                  <a:lnTo>
                    <a:pt x="6606" y="10749"/>
                  </a:lnTo>
                  <a:cubicBezTo>
                    <a:pt x="6728" y="10803"/>
                    <a:pt x="6855" y="10828"/>
                    <a:pt x="6981" y="10828"/>
                  </a:cubicBezTo>
                  <a:cubicBezTo>
                    <a:pt x="7380" y="10828"/>
                    <a:pt x="7773" y="10577"/>
                    <a:pt x="7955" y="10166"/>
                  </a:cubicBezTo>
                  <a:lnTo>
                    <a:pt x="11198" y="2844"/>
                  </a:lnTo>
                  <a:lnTo>
                    <a:pt x="4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40"/>
            <p:cNvSpPr/>
            <p:nvPr/>
          </p:nvSpPr>
          <p:spPr>
            <a:xfrm>
              <a:off x="8311825" y="3472294"/>
              <a:ext cx="123844" cy="113031"/>
            </a:xfrm>
            <a:custGeom>
              <a:avLst/>
              <a:gdLst/>
              <a:ahLst/>
              <a:cxnLst/>
              <a:rect l="l" t="t" r="r" b="b"/>
              <a:pathLst>
                <a:path w="3940" h="3596" extrusionOk="0">
                  <a:moveTo>
                    <a:pt x="1793" y="0"/>
                  </a:moveTo>
                  <a:cubicBezTo>
                    <a:pt x="1793" y="0"/>
                    <a:pt x="1" y="804"/>
                    <a:pt x="2876" y="3281"/>
                  </a:cubicBezTo>
                  <a:cubicBezTo>
                    <a:pt x="3139" y="3503"/>
                    <a:pt x="3324" y="3595"/>
                    <a:pt x="3452" y="3595"/>
                  </a:cubicBezTo>
                  <a:cubicBezTo>
                    <a:pt x="3940" y="3595"/>
                    <a:pt x="3623" y="2272"/>
                    <a:pt x="3678" y="1649"/>
                  </a:cubicBezTo>
                  <a:cubicBezTo>
                    <a:pt x="3243" y="1133"/>
                    <a:pt x="2564" y="577"/>
                    <a:pt x="1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40"/>
            <p:cNvSpPr/>
            <p:nvPr/>
          </p:nvSpPr>
          <p:spPr>
            <a:xfrm>
              <a:off x="8198762" y="3391638"/>
              <a:ext cx="19614" cy="31244"/>
            </a:xfrm>
            <a:custGeom>
              <a:avLst/>
              <a:gdLst/>
              <a:ahLst/>
              <a:cxnLst/>
              <a:rect l="l" t="t" r="r" b="b"/>
              <a:pathLst>
                <a:path w="624" h="994" extrusionOk="0">
                  <a:moveTo>
                    <a:pt x="395" y="1"/>
                  </a:moveTo>
                  <a:lnTo>
                    <a:pt x="0" y="891"/>
                  </a:lnTo>
                  <a:lnTo>
                    <a:pt x="230" y="993"/>
                  </a:lnTo>
                  <a:lnTo>
                    <a:pt x="624" y="101"/>
                  </a:lnTo>
                  <a:lnTo>
                    <a:pt x="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40"/>
            <p:cNvSpPr/>
            <p:nvPr/>
          </p:nvSpPr>
          <p:spPr>
            <a:xfrm>
              <a:off x="8135206" y="3535002"/>
              <a:ext cx="19677" cy="31181"/>
            </a:xfrm>
            <a:custGeom>
              <a:avLst/>
              <a:gdLst/>
              <a:ahLst/>
              <a:cxnLst/>
              <a:rect l="l" t="t" r="r" b="b"/>
              <a:pathLst>
                <a:path w="626" h="992" extrusionOk="0">
                  <a:moveTo>
                    <a:pt x="394" y="0"/>
                  </a:moveTo>
                  <a:lnTo>
                    <a:pt x="1" y="891"/>
                  </a:lnTo>
                  <a:lnTo>
                    <a:pt x="233" y="991"/>
                  </a:lnTo>
                  <a:lnTo>
                    <a:pt x="626" y="103"/>
                  </a:lnTo>
                  <a:lnTo>
                    <a:pt x="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40"/>
            <p:cNvSpPr/>
            <p:nvPr/>
          </p:nvSpPr>
          <p:spPr>
            <a:xfrm>
              <a:off x="8216270" y="3345432"/>
              <a:ext cx="223422" cy="105582"/>
            </a:xfrm>
            <a:custGeom>
              <a:avLst/>
              <a:gdLst/>
              <a:ahLst/>
              <a:cxnLst/>
              <a:rect l="l" t="t" r="r" b="b"/>
              <a:pathLst>
                <a:path w="7108" h="3359" extrusionOk="0">
                  <a:moveTo>
                    <a:pt x="101" y="0"/>
                  </a:moveTo>
                  <a:lnTo>
                    <a:pt x="1" y="229"/>
                  </a:lnTo>
                  <a:lnTo>
                    <a:pt x="7003" y="3359"/>
                  </a:lnTo>
                  <a:lnTo>
                    <a:pt x="7107" y="3130"/>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40"/>
            <p:cNvSpPr/>
            <p:nvPr/>
          </p:nvSpPr>
          <p:spPr>
            <a:xfrm>
              <a:off x="7034440" y="4411465"/>
              <a:ext cx="1603560" cy="278618"/>
            </a:xfrm>
            <a:custGeom>
              <a:avLst/>
              <a:gdLst/>
              <a:ahLst/>
              <a:cxnLst/>
              <a:rect l="l" t="t" r="r" b="b"/>
              <a:pathLst>
                <a:path w="51016" h="8864" extrusionOk="0">
                  <a:moveTo>
                    <a:pt x="49656" y="0"/>
                  </a:moveTo>
                  <a:lnTo>
                    <a:pt x="661" y="2093"/>
                  </a:lnTo>
                  <a:lnTo>
                    <a:pt x="1" y="8863"/>
                  </a:lnTo>
                  <a:lnTo>
                    <a:pt x="51016" y="8863"/>
                  </a:lnTo>
                  <a:lnTo>
                    <a:pt x="49364" y="390"/>
                  </a:lnTo>
                  <a:lnTo>
                    <a:pt x="496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40"/>
            <p:cNvSpPr/>
            <p:nvPr/>
          </p:nvSpPr>
          <p:spPr>
            <a:xfrm>
              <a:off x="6920057" y="4466284"/>
              <a:ext cx="197679" cy="190575"/>
            </a:xfrm>
            <a:custGeom>
              <a:avLst/>
              <a:gdLst/>
              <a:ahLst/>
              <a:cxnLst/>
              <a:rect l="l" t="t" r="r" b="b"/>
              <a:pathLst>
                <a:path w="6289" h="6063" extrusionOk="0">
                  <a:moveTo>
                    <a:pt x="1092" y="0"/>
                  </a:moveTo>
                  <a:lnTo>
                    <a:pt x="1" y="3367"/>
                  </a:lnTo>
                  <a:lnTo>
                    <a:pt x="4537" y="6062"/>
                  </a:lnTo>
                  <a:lnTo>
                    <a:pt x="6283" y="5595"/>
                  </a:lnTo>
                  <a:lnTo>
                    <a:pt x="6288" y="898"/>
                  </a:lnTo>
                  <a:lnTo>
                    <a:pt x="1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40"/>
            <p:cNvSpPr/>
            <p:nvPr/>
          </p:nvSpPr>
          <p:spPr>
            <a:xfrm>
              <a:off x="7036357" y="4463329"/>
              <a:ext cx="108034" cy="230054"/>
            </a:xfrm>
            <a:custGeom>
              <a:avLst/>
              <a:gdLst/>
              <a:ahLst/>
              <a:cxnLst/>
              <a:rect l="l" t="t" r="r" b="b"/>
              <a:pathLst>
                <a:path w="3437" h="7319" extrusionOk="0">
                  <a:moveTo>
                    <a:pt x="508" y="1"/>
                  </a:moveTo>
                  <a:lnTo>
                    <a:pt x="0" y="7107"/>
                  </a:lnTo>
                  <a:lnTo>
                    <a:pt x="1627" y="7319"/>
                  </a:lnTo>
                  <a:lnTo>
                    <a:pt x="3437" y="8"/>
                  </a:lnTo>
                  <a:lnTo>
                    <a:pt x="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40"/>
            <p:cNvSpPr/>
            <p:nvPr/>
          </p:nvSpPr>
          <p:spPr>
            <a:xfrm>
              <a:off x="6826199" y="4218690"/>
              <a:ext cx="208995" cy="464038"/>
            </a:xfrm>
            <a:custGeom>
              <a:avLst/>
              <a:gdLst/>
              <a:ahLst/>
              <a:cxnLst/>
              <a:rect l="l" t="t" r="r" b="b"/>
              <a:pathLst>
                <a:path w="6649" h="14763" extrusionOk="0">
                  <a:moveTo>
                    <a:pt x="704" y="0"/>
                  </a:moveTo>
                  <a:cubicBezTo>
                    <a:pt x="279" y="0"/>
                    <a:pt x="1" y="215"/>
                    <a:pt x="1" y="215"/>
                  </a:cubicBezTo>
                  <a:lnTo>
                    <a:pt x="1712" y="14560"/>
                  </a:lnTo>
                  <a:cubicBezTo>
                    <a:pt x="1757" y="14704"/>
                    <a:pt x="1981" y="14763"/>
                    <a:pt x="2330" y="14763"/>
                  </a:cubicBezTo>
                  <a:cubicBezTo>
                    <a:pt x="3014" y="14763"/>
                    <a:pt x="4174" y="14537"/>
                    <a:pt x="5396" y="14282"/>
                  </a:cubicBezTo>
                  <a:cubicBezTo>
                    <a:pt x="5072" y="11364"/>
                    <a:pt x="5715" y="9637"/>
                    <a:pt x="6648" y="7709"/>
                  </a:cubicBezTo>
                  <a:cubicBezTo>
                    <a:pt x="6648" y="7709"/>
                    <a:pt x="4428" y="5376"/>
                    <a:pt x="3420" y="3185"/>
                  </a:cubicBezTo>
                  <a:cubicBezTo>
                    <a:pt x="2980" y="1864"/>
                    <a:pt x="2448" y="1107"/>
                    <a:pt x="1813" y="506"/>
                  </a:cubicBezTo>
                  <a:cubicBezTo>
                    <a:pt x="1399" y="114"/>
                    <a:pt x="1013" y="0"/>
                    <a:pt x="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40"/>
            <p:cNvSpPr/>
            <p:nvPr/>
          </p:nvSpPr>
          <p:spPr>
            <a:xfrm>
              <a:off x="6804165" y="4220922"/>
              <a:ext cx="81756" cy="467056"/>
            </a:xfrm>
            <a:custGeom>
              <a:avLst/>
              <a:gdLst/>
              <a:ahLst/>
              <a:cxnLst/>
              <a:rect l="l" t="t" r="r" b="b"/>
              <a:pathLst>
                <a:path w="2601" h="14859" extrusionOk="0">
                  <a:moveTo>
                    <a:pt x="735" y="1"/>
                  </a:moveTo>
                  <a:cubicBezTo>
                    <a:pt x="730" y="1"/>
                    <a:pt x="725" y="1"/>
                    <a:pt x="719" y="2"/>
                  </a:cubicBezTo>
                  <a:lnTo>
                    <a:pt x="120" y="73"/>
                  </a:lnTo>
                  <a:cubicBezTo>
                    <a:pt x="51" y="82"/>
                    <a:pt x="0" y="144"/>
                    <a:pt x="9" y="213"/>
                  </a:cubicBezTo>
                  <a:lnTo>
                    <a:pt x="1741" y="14748"/>
                  </a:lnTo>
                  <a:cubicBezTo>
                    <a:pt x="1749" y="14812"/>
                    <a:pt x="1806" y="14858"/>
                    <a:pt x="1866" y="14858"/>
                  </a:cubicBezTo>
                  <a:cubicBezTo>
                    <a:pt x="1871" y="14858"/>
                    <a:pt x="1876" y="14858"/>
                    <a:pt x="1881" y="14857"/>
                  </a:cubicBezTo>
                  <a:lnTo>
                    <a:pt x="2482" y="14786"/>
                  </a:lnTo>
                  <a:cubicBezTo>
                    <a:pt x="2552" y="14778"/>
                    <a:pt x="2600" y="14715"/>
                    <a:pt x="2591" y="14646"/>
                  </a:cubicBezTo>
                  <a:lnTo>
                    <a:pt x="859" y="113"/>
                  </a:lnTo>
                  <a:cubicBezTo>
                    <a:pt x="851" y="47"/>
                    <a:pt x="798"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40"/>
            <p:cNvSpPr/>
            <p:nvPr/>
          </p:nvSpPr>
          <p:spPr>
            <a:xfrm>
              <a:off x="6889630" y="4317639"/>
              <a:ext cx="47903" cy="42245"/>
            </a:xfrm>
            <a:custGeom>
              <a:avLst/>
              <a:gdLst/>
              <a:ahLst/>
              <a:cxnLst/>
              <a:rect l="l" t="t" r="r" b="b"/>
              <a:pathLst>
                <a:path w="1524" h="1344" extrusionOk="0">
                  <a:moveTo>
                    <a:pt x="1282" y="1"/>
                  </a:moveTo>
                  <a:cubicBezTo>
                    <a:pt x="1281" y="8"/>
                    <a:pt x="1042" y="696"/>
                    <a:pt x="1" y="1111"/>
                  </a:cubicBezTo>
                  <a:lnTo>
                    <a:pt x="94" y="1343"/>
                  </a:lnTo>
                  <a:cubicBezTo>
                    <a:pt x="1249" y="883"/>
                    <a:pt x="1513" y="112"/>
                    <a:pt x="1523" y="77"/>
                  </a:cubicBezTo>
                  <a:lnTo>
                    <a:pt x="1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40"/>
            <p:cNvSpPr/>
            <p:nvPr/>
          </p:nvSpPr>
          <p:spPr>
            <a:xfrm>
              <a:off x="6876523" y="4604178"/>
              <a:ext cx="70315" cy="74086"/>
            </a:xfrm>
            <a:custGeom>
              <a:avLst/>
              <a:gdLst/>
              <a:ahLst/>
              <a:cxnLst/>
              <a:rect l="l" t="t" r="r" b="b"/>
              <a:pathLst>
                <a:path w="2237" h="2357" extrusionOk="0">
                  <a:moveTo>
                    <a:pt x="33" y="1"/>
                  </a:moveTo>
                  <a:lnTo>
                    <a:pt x="0" y="247"/>
                  </a:lnTo>
                  <a:cubicBezTo>
                    <a:pt x="73" y="255"/>
                    <a:pt x="1831" y="499"/>
                    <a:pt x="1983" y="2356"/>
                  </a:cubicBezTo>
                  <a:lnTo>
                    <a:pt x="2236" y="2335"/>
                  </a:lnTo>
                  <a:cubicBezTo>
                    <a:pt x="2068" y="274"/>
                    <a:pt x="52" y="2"/>
                    <a:pt x="33" y="1"/>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40"/>
            <p:cNvSpPr/>
            <p:nvPr/>
          </p:nvSpPr>
          <p:spPr>
            <a:xfrm>
              <a:off x="6934547" y="4371012"/>
              <a:ext cx="33476" cy="28321"/>
            </a:xfrm>
            <a:custGeom>
              <a:avLst/>
              <a:gdLst/>
              <a:ahLst/>
              <a:cxnLst/>
              <a:rect l="l" t="t" r="r" b="b"/>
              <a:pathLst>
                <a:path w="1065" h="901" extrusionOk="0">
                  <a:moveTo>
                    <a:pt x="910" y="0"/>
                  </a:moveTo>
                  <a:lnTo>
                    <a:pt x="1" y="704"/>
                  </a:lnTo>
                  <a:lnTo>
                    <a:pt x="156" y="901"/>
                  </a:lnTo>
                  <a:lnTo>
                    <a:pt x="1064" y="198"/>
                  </a:ln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40"/>
            <p:cNvSpPr/>
            <p:nvPr/>
          </p:nvSpPr>
          <p:spPr>
            <a:xfrm>
              <a:off x="6944511" y="4386571"/>
              <a:ext cx="33413" cy="28352"/>
            </a:xfrm>
            <a:custGeom>
              <a:avLst/>
              <a:gdLst/>
              <a:ahLst/>
              <a:cxnLst/>
              <a:rect l="l" t="t" r="r" b="b"/>
              <a:pathLst>
                <a:path w="1063" h="902" extrusionOk="0">
                  <a:moveTo>
                    <a:pt x="910" y="1"/>
                  </a:moveTo>
                  <a:lnTo>
                    <a:pt x="1" y="706"/>
                  </a:lnTo>
                  <a:lnTo>
                    <a:pt x="156" y="901"/>
                  </a:lnTo>
                  <a:lnTo>
                    <a:pt x="1062" y="198"/>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40"/>
            <p:cNvSpPr/>
            <p:nvPr/>
          </p:nvSpPr>
          <p:spPr>
            <a:xfrm>
              <a:off x="6956267" y="4403010"/>
              <a:ext cx="33476" cy="28352"/>
            </a:xfrm>
            <a:custGeom>
              <a:avLst/>
              <a:gdLst/>
              <a:ahLst/>
              <a:cxnLst/>
              <a:rect l="l" t="t" r="r" b="b"/>
              <a:pathLst>
                <a:path w="1065" h="902" extrusionOk="0">
                  <a:moveTo>
                    <a:pt x="908" y="1"/>
                  </a:moveTo>
                  <a:lnTo>
                    <a:pt x="1" y="704"/>
                  </a:lnTo>
                  <a:lnTo>
                    <a:pt x="155" y="901"/>
                  </a:lnTo>
                  <a:lnTo>
                    <a:pt x="1064" y="197"/>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40"/>
            <p:cNvSpPr/>
            <p:nvPr/>
          </p:nvSpPr>
          <p:spPr>
            <a:xfrm>
              <a:off x="6968180" y="4419638"/>
              <a:ext cx="33413" cy="28321"/>
            </a:xfrm>
            <a:custGeom>
              <a:avLst/>
              <a:gdLst/>
              <a:ahLst/>
              <a:cxnLst/>
              <a:rect l="l" t="t" r="r" b="b"/>
              <a:pathLst>
                <a:path w="1063" h="901" extrusionOk="0">
                  <a:moveTo>
                    <a:pt x="910" y="0"/>
                  </a:moveTo>
                  <a:lnTo>
                    <a:pt x="1" y="703"/>
                  </a:lnTo>
                  <a:lnTo>
                    <a:pt x="153" y="901"/>
                  </a:lnTo>
                  <a:lnTo>
                    <a:pt x="1063" y="196"/>
                  </a:ln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40"/>
            <p:cNvSpPr/>
            <p:nvPr/>
          </p:nvSpPr>
          <p:spPr>
            <a:xfrm>
              <a:off x="7148225" y="4421147"/>
              <a:ext cx="216130" cy="169610"/>
            </a:xfrm>
            <a:custGeom>
              <a:avLst/>
              <a:gdLst/>
              <a:ahLst/>
              <a:cxnLst/>
              <a:rect l="l" t="t" r="r" b="b"/>
              <a:pathLst>
                <a:path w="6876" h="5396" extrusionOk="0">
                  <a:moveTo>
                    <a:pt x="4738" y="1"/>
                  </a:moveTo>
                  <a:lnTo>
                    <a:pt x="1" y="2538"/>
                  </a:lnTo>
                  <a:lnTo>
                    <a:pt x="257" y="5029"/>
                  </a:lnTo>
                  <a:lnTo>
                    <a:pt x="5526" y="5396"/>
                  </a:lnTo>
                  <a:lnTo>
                    <a:pt x="6875" y="4196"/>
                  </a:lnTo>
                  <a:lnTo>
                    <a:pt x="4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40"/>
            <p:cNvSpPr/>
            <p:nvPr/>
          </p:nvSpPr>
          <p:spPr>
            <a:xfrm>
              <a:off x="7251135" y="4063005"/>
              <a:ext cx="1503699" cy="624972"/>
            </a:xfrm>
            <a:custGeom>
              <a:avLst/>
              <a:gdLst/>
              <a:ahLst/>
              <a:cxnLst/>
              <a:rect l="l" t="t" r="r" b="b"/>
              <a:pathLst>
                <a:path w="47839" h="19883" extrusionOk="0">
                  <a:moveTo>
                    <a:pt x="22360" y="0"/>
                  </a:moveTo>
                  <a:cubicBezTo>
                    <a:pt x="21169" y="0"/>
                    <a:pt x="19983" y="301"/>
                    <a:pt x="18921" y="897"/>
                  </a:cubicBezTo>
                  <a:lnTo>
                    <a:pt x="0" y="11994"/>
                  </a:lnTo>
                  <a:lnTo>
                    <a:pt x="4414" y="17020"/>
                  </a:lnTo>
                  <a:lnTo>
                    <a:pt x="22144" y="8294"/>
                  </a:lnTo>
                  <a:lnTo>
                    <a:pt x="35690" y="17713"/>
                  </a:lnTo>
                  <a:cubicBezTo>
                    <a:pt x="38238" y="19306"/>
                    <a:pt x="41243" y="19882"/>
                    <a:pt x="44348" y="19882"/>
                  </a:cubicBezTo>
                  <a:cubicBezTo>
                    <a:pt x="45504" y="19882"/>
                    <a:pt x="46674" y="19802"/>
                    <a:pt x="47839" y="19665"/>
                  </a:cubicBezTo>
                  <a:lnTo>
                    <a:pt x="41860" y="7120"/>
                  </a:lnTo>
                  <a:lnTo>
                    <a:pt x="24935" y="486"/>
                  </a:lnTo>
                  <a:cubicBezTo>
                    <a:pt x="24104" y="161"/>
                    <a:pt x="23231" y="0"/>
                    <a:pt x="22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40"/>
            <p:cNvSpPr/>
            <p:nvPr/>
          </p:nvSpPr>
          <p:spPr>
            <a:xfrm>
              <a:off x="8613169" y="3253492"/>
              <a:ext cx="280441" cy="385740"/>
            </a:xfrm>
            <a:custGeom>
              <a:avLst/>
              <a:gdLst/>
              <a:ahLst/>
              <a:cxnLst/>
              <a:rect l="l" t="t" r="r" b="b"/>
              <a:pathLst>
                <a:path w="8922" h="12272" extrusionOk="0">
                  <a:moveTo>
                    <a:pt x="6478" y="0"/>
                  </a:moveTo>
                  <a:lnTo>
                    <a:pt x="0" y="3927"/>
                  </a:lnTo>
                  <a:cubicBezTo>
                    <a:pt x="0" y="3927"/>
                    <a:pt x="1767" y="6672"/>
                    <a:pt x="2037" y="8513"/>
                  </a:cubicBezTo>
                  <a:cubicBezTo>
                    <a:pt x="2307" y="10352"/>
                    <a:pt x="2264" y="12271"/>
                    <a:pt x="2264" y="12271"/>
                  </a:cubicBezTo>
                  <a:lnTo>
                    <a:pt x="8922" y="7042"/>
                  </a:lnTo>
                  <a:lnTo>
                    <a:pt x="64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40"/>
            <p:cNvSpPr/>
            <p:nvPr/>
          </p:nvSpPr>
          <p:spPr>
            <a:xfrm>
              <a:off x="8502746" y="2986725"/>
              <a:ext cx="406171" cy="429745"/>
            </a:xfrm>
            <a:custGeom>
              <a:avLst/>
              <a:gdLst/>
              <a:ahLst/>
              <a:cxnLst/>
              <a:rect l="l" t="t" r="r" b="b"/>
              <a:pathLst>
                <a:path w="12922" h="13672" extrusionOk="0">
                  <a:moveTo>
                    <a:pt x="6475" y="1"/>
                  </a:moveTo>
                  <a:cubicBezTo>
                    <a:pt x="5554" y="1"/>
                    <a:pt x="4705" y="110"/>
                    <a:pt x="4142" y="419"/>
                  </a:cubicBezTo>
                  <a:cubicBezTo>
                    <a:pt x="2199" y="1486"/>
                    <a:pt x="1542" y="5395"/>
                    <a:pt x="1542" y="5395"/>
                  </a:cubicBezTo>
                  <a:cubicBezTo>
                    <a:pt x="1542" y="5395"/>
                    <a:pt x="32" y="7656"/>
                    <a:pt x="16" y="7981"/>
                  </a:cubicBezTo>
                  <a:cubicBezTo>
                    <a:pt x="1" y="8310"/>
                    <a:pt x="1068" y="8759"/>
                    <a:pt x="1068" y="8759"/>
                  </a:cubicBezTo>
                  <a:cubicBezTo>
                    <a:pt x="789" y="11885"/>
                    <a:pt x="2124" y="12957"/>
                    <a:pt x="2124" y="12957"/>
                  </a:cubicBezTo>
                  <a:cubicBezTo>
                    <a:pt x="2858" y="13480"/>
                    <a:pt x="3616" y="13671"/>
                    <a:pt x="4332" y="13671"/>
                  </a:cubicBezTo>
                  <a:cubicBezTo>
                    <a:pt x="6279" y="13671"/>
                    <a:pt x="7918" y="12259"/>
                    <a:pt x="7918" y="12259"/>
                  </a:cubicBezTo>
                  <a:lnTo>
                    <a:pt x="10703" y="9935"/>
                  </a:lnTo>
                  <a:lnTo>
                    <a:pt x="12922" y="3197"/>
                  </a:lnTo>
                  <a:lnTo>
                    <a:pt x="11439" y="662"/>
                  </a:lnTo>
                  <a:cubicBezTo>
                    <a:pt x="11439" y="662"/>
                    <a:pt x="8737" y="1"/>
                    <a:pt x="6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40"/>
            <p:cNvSpPr/>
            <p:nvPr/>
          </p:nvSpPr>
          <p:spPr>
            <a:xfrm>
              <a:off x="8518965" y="2898651"/>
              <a:ext cx="477020" cy="430028"/>
            </a:xfrm>
            <a:custGeom>
              <a:avLst/>
              <a:gdLst/>
              <a:ahLst/>
              <a:cxnLst/>
              <a:rect l="l" t="t" r="r" b="b"/>
              <a:pathLst>
                <a:path w="15176" h="13681" extrusionOk="0">
                  <a:moveTo>
                    <a:pt x="3471" y="1"/>
                  </a:moveTo>
                  <a:cubicBezTo>
                    <a:pt x="2519" y="1"/>
                    <a:pt x="1643" y="274"/>
                    <a:pt x="1213" y="1120"/>
                  </a:cubicBezTo>
                  <a:cubicBezTo>
                    <a:pt x="1" y="3516"/>
                    <a:pt x="6531" y="7333"/>
                    <a:pt x="6531" y="7333"/>
                  </a:cubicBezTo>
                  <a:cubicBezTo>
                    <a:pt x="6531" y="7333"/>
                    <a:pt x="5865" y="10248"/>
                    <a:pt x="6880" y="11197"/>
                  </a:cubicBezTo>
                  <a:cubicBezTo>
                    <a:pt x="6880" y="11197"/>
                    <a:pt x="7567" y="8136"/>
                    <a:pt x="9097" y="8136"/>
                  </a:cubicBezTo>
                  <a:cubicBezTo>
                    <a:pt x="9367" y="8136"/>
                    <a:pt x="9663" y="8231"/>
                    <a:pt x="9986" y="8455"/>
                  </a:cubicBezTo>
                  <a:cubicBezTo>
                    <a:pt x="11839" y="9914"/>
                    <a:pt x="9626" y="11838"/>
                    <a:pt x="9626" y="11838"/>
                  </a:cubicBezTo>
                  <a:lnTo>
                    <a:pt x="10317" y="13681"/>
                  </a:lnTo>
                  <a:cubicBezTo>
                    <a:pt x="10317" y="13681"/>
                    <a:pt x="14216" y="12236"/>
                    <a:pt x="14694" y="7951"/>
                  </a:cubicBezTo>
                  <a:cubicBezTo>
                    <a:pt x="15175" y="3670"/>
                    <a:pt x="11507" y="1427"/>
                    <a:pt x="7206" y="912"/>
                  </a:cubicBezTo>
                  <a:cubicBezTo>
                    <a:pt x="7206" y="912"/>
                    <a:pt x="5211" y="1"/>
                    <a:pt x="3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40"/>
            <p:cNvSpPr/>
            <p:nvPr/>
          </p:nvSpPr>
          <p:spPr>
            <a:xfrm>
              <a:off x="8634543" y="3368881"/>
              <a:ext cx="111051" cy="51392"/>
            </a:xfrm>
            <a:custGeom>
              <a:avLst/>
              <a:gdLst/>
              <a:ahLst/>
              <a:cxnLst/>
              <a:rect l="l" t="t" r="r" b="b"/>
              <a:pathLst>
                <a:path w="3533" h="1635" extrusionOk="0">
                  <a:moveTo>
                    <a:pt x="3347" y="1"/>
                  </a:moveTo>
                  <a:cubicBezTo>
                    <a:pt x="2130" y="1345"/>
                    <a:pt x="23" y="1387"/>
                    <a:pt x="1" y="1387"/>
                  </a:cubicBezTo>
                  <a:lnTo>
                    <a:pt x="4" y="1634"/>
                  </a:lnTo>
                  <a:cubicBezTo>
                    <a:pt x="96" y="1633"/>
                    <a:pt x="2242" y="1591"/>
                    <a:pt x="3532" y="167"/>
                  </a:cubicBezTo>
                  <a:lnTo>
                    <a:pt x="3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40"/>
            <p:cNvSpPr/>
            <p:nvPr/>
          </p:nvSpPr>
          <p:spPr>
            <a:xfrm>
              <a:off x="8579127" y="3289231"/>
              <a:ext cx="31" cy="31"/>
            </a:xfrm>
            <a:custGeom>
              <a:avLst/>
              <a:gdLst/>
              <a:ahLst/>
              <a:cxnLst/>
              <a:rect l="l" t="t" r="r" b="b"/>
              <a:pathLst>
                <a:path w="1" h="1" fill="none" extrusionOk="0">
                  <a:moveTo>
                    <a:pt x="1" y="1"/>
                  </a:moveTo>
                  <a:close/>
                </a:path>
              </a:pathLst>
            </a:custGeom>
            <a:noFill/>
            <a:ln w="4150" cap="flat" cmpd="sng">
              <a:solidFill>
                <a:srgbClr val="05060C"/>
              </a:solidFill>
              <a:prstDash val="solid"/>
              <a:miter lim="17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40"/>
            <p:cNvSpPr/>
            <p:nvPr/>
          </p:nvSpPr>
          <p:spPr>
            <a:xfrm>
              <a:off x="8777089" y="3263236"/>
              <a:ext cx="53372" cy="20337"/>
            </a:xfrm>
            <a:custGeom>
              <a:avLst/>
              <a:gdLst/>
              <a:ahLst/>
              <a:cxnLst/>
              <a:rect l="l" t="t" r="r" b="b"/>
              <a:pathLst>
                <a:path w="1698" h="647" extrusionOk="0">
                  <a:moveTo>
                    <a:pt x="1525" y="0"/>
                  </a:moveTo>
                  <a:cubicBezTo>
                    <a:pt x="1501" y="22"/>
                    <a:pt x="1093" y="400"/>
                    <a:pt x="635" y="400"/>
                  </a:cubicBezTo>
                  <a:cubicBezTo>
                    <a:pt x="476" y="400"/>
                    <a:pt x="311" y="355"/>
                    <a:pt x="154" y="234"/>
                  </a:cubicBezTo>
                  <a:lnTo>
                    <a:pt x="0" y="431"/>
                  </a:lnTo>
                  <a:cubicBezTo>
                    <a:pt x="201" y="586"/>
                    <a:pt x="416" y="646"/>
                    <a:pt x="626" y="646"/>
                  </a:cubicBezTo>
                  <a:cubicBezTo>
                    <a:pt x="1067" y="646"/>
                    <a:pt x="1485" y="383"/>
                    <a:pt x="1698" y="180"/>
                  </a:cubicBez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40"/>
            <p:cNvSpPr/>
            <p:nvPr/>
          </p:nvSpPr>
          <p:spPr>
            <a:xfrm>
              <a:off x="8554138" y="3395630"/>
              <a:ext cx="548654" cy="1285464"/>
            </a:xfrm>
            <a:custGeom>
              <a:avLst/>
              <a:gdLst/>
              <a:ahLst/>
              <a:cxnLst/>
              <a:rect l="l" t="t" r="r" b="b"/>
              <a:pathLst>
                <a:path w="17455" h="40896" extrusionOk="0">
                  <a:moveTo>
                    <a:pt x="9736" y="0"/>
                  </a:moveTo>
                  <a:cubicBezTo>
                    <a:pt x="9736" y="0"/>
                    <a:pt x="7433" y="2850"/>
                    <a:pt x="4173" y="5319"/>
                  </a:cubicBezTo>
                  <a:cubicBezTo>
                    <a:pt x="1329" y="10218"/>
                    <a:pt x="461" y="21689"/>
                    <a:pt x="1" y="28087"/>
                  </a:cubicBezTo>
                  <a:cubicBezTo>
                    <a:pt x="1" y="28087"/>
                    <a:pt x="3027" y="38088"/>
                    <a:pt x="6435" y="40895"/>
                  </a:cubicBezTo>
                  <a:cubicBezTo>
                    <a:pt x="17454" y="39440"/>
                    <a:pt x="16022" y="22144"/>
                    <a:pt x="15431" y="12045"/>
                  </a:cubicBezTo>
                  <a:cubicBezTo>
                    <a:pt x="15305" y="8628"/>
                    <a:pt x="12168" y="1100"/>
                    <a:pt x="9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40"/>
            <p:cNvSpPr/>
            <p:nvPr/>
          </p:nvSpPr>
          <p:spPr>
            <a:xfrm>
              <a:off x="6841224" y="4489952"/>
              <a:ext cx="539822" cy="178348"/>
            </a:xfrm>
            <a:custGeom>
              <a:avLst/>
              <a:gdLst/>
              <a:ahLst/>
              <a:cxnLst/>
              <a:rect l="l" t="t" r="r" b="b"/>
              <a:pathLst>
                <a:path w="17174" h="5674" extrusionOk="0">
                  <a:moveTo>
                    <a:pt x="9757" y="1"/>
                  </a:moveTo>
                  <a:cubicBezTo>
                    <a:pt x="9757" y="1"/>
                    <a:pt x="6889" y="1915"/>
                    <a:pt x="4334" y="2653"/>
                  </a:cubicBezTo>
                  <a:cubicBezTo>
                    <a:pt x="2812" y="2930"/>
                    <a:pt x="1906" y="3368"/>
                    <a:pt x="1160" y="3922"/>
                  </a:cubicBezTo>
                  <a:cubicBezTo>
                    <a:pt x="1" y="4781"/>
                    <a:pt x="604" y="5673"/>
                    <a:pt x="604" y="5673"/>
                  </a:cubicBezTo>
                  <a:lnTo>
                    <a:pt x="16687" y="5673"/>
                  </a:lnTo>
                  <a:cubicBezTo>
                    <a:pt x="17174" y="5594"/>
                    <a:pt x="17048" y="3877"/>
                    <a:pt x="16862" y="2007"/>
                  </a:cubicBezTo>
                  <a:cubicBezTo>
                    <a:pt x="13594" y="1984"/>
                    <a:pt x="11768" y="1149"/>
                    <a:pt x="9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40"/>
            <p:cNvSpPr/>
            <p:nvPr/>
          </p:nvSpPr>
          <p:spPr>
            <a:xfrm>
              <a:off x="6855243" y="4663145"/>
              <a:ext cx="521182" cy="26938"/>
            </a:xfrm>
            <a:custGeom>
              <a:avLst/>
              <a:gdLst/>
              <a:ahLst/>
              <a:cxnLst/>
              <a:rect l="l" t="t" r="r" b="b"/>
              <a:pathLst>
                <a:path w="16581" h="857" extrusionOk="0">
                  <a:moveTo>
                    <a:pt x="133" y="0"/>
                  </a:moveTo>
                  <a:cubicBezTo>
                    <a:pt x="61" y="0"/>
                    <a:pt x="0" y="61"/>
                    <a:pt x="0" y="136"/>
                  </a:cubicBezTo>
                  <a:lnTo>
                    <a:pt x="0" y="723"/>
                  </a:lnTo>
                  <a:cubicBezTo>
                    <a:pt x="0" y="795"/>
                    <a:pt x="61" y="856"/>
                    <a:pt x="133" y="856"/>
                  </a:cubicBezTo>
                  <a:lnTo>
                    <a:pt x="16447" y="856"/>
                  </a:lnTo>
                  <a:cubicBezTo>
                    <a:pt x="16520" y="856"/>
                    <a:pt x="16581" y="795"/>
                    <a:pt x="16581" y="723"/>
                  </a:cubicBezTo>
                  <a:lnTo>
                    <a:pt x="16581" y="136"/>
                  </a:lnTo>
                  <a:cubicBezTo>
                    <a:pt x="16581" y="61"/>
                    <a:pt x="16520" y="0"/>
                    <a:pt x="16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40"/>
            <p:cNvSpPr/>
            <p:nvPr/>
          </p:nvSpPr>
          <p:spPr>
            <a:xfrm>
              <a:off x="6975912" y="4569728"/>
              <a:ext cx="41082" cy="51204"/>
            </a:xfrm>
            <a:custGeom>
              <a:avLst/>
              <a:gdLst/>
              <a:ahLst/>
              <a:cxnLst/>
              <a:rect l="l" t="t" r="r" b="b"/>
              <a:pathLst>
                <a:path w="1307" h="1629" extrusionOk="0">
                  <a:moveTo>
                    <a:pt x="96" y="0"/>
                  </a:moveTo>
                  <a:lnTo>
                    <a:pt x="1" y="232"/>
                  </a:lnTo>
                  <a:cubicBezTo>
                    <a:pt x="8" y="236"/>
                    <a:pt x="739" y="546"/>
                    <a:pt x="1066" y="1628"/>
                  </a:cubicBezTo>
                  <a:lnTo>
                    <a:pt x="1307" y="1556"/>
                  </a:lnTo>
                  <a:cubicBezTo>
                    <a:pt x="945" y="361"/>
                    <a:pt x="131" y="14"/>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40"/>
            <p:cNvSpPr/>
            <p:nvPr/>
          </p:nvSpPr>
          <p:spPr>
            <a:xfrm>
              <a:off x="7285963" y="4602575"/>
              <a:ext cx="89803" cy="61702"/>
            </a:xfrm>
            <a:custGeom>
              <a:avLst/>
              <a:gdLst/>
              <a:ahLst/>
              <a:cxnLst/>
              <a:rect l="l" t="t" r="r" b="b"/>
              <a:pathLst>
                <a:path w="2857" h="1963" extrusionOk="0">
                  <a:moveTo>
                    <a:pt x="2727" y="1"/>
                  </a:moveTo>
                  <a:cubicBezTo>
                    <a:pt x="544" y="1"/>
                    <a:pt x="6" y="1879"/>
                    <a:pt x="1" y="1898"/>
                  </a:cubicBezTo>
                  <a:lnTo>
                    <a:pt x="243" y="1962"/>
                  </a:lnTo>
                  <a:cubicBezTo>
                    <a:pt x="250" y="1945"/>
                    <a:pt x="733" y="251"/>
                    <a:pt x="2729" y="251"/>
                  </a:cubicBezTo>
                  <a:cubicBezTo>
                    <a:pt x="2768" y="251"/>
                    <a:pt x="2808" y="251"/>
                    <a:pt x="2848" y="253"/>
                  </a:cubicBezTo>
                  <a:lnTo>
                    <a:pt x="2857" y="3"/>
                  </a:lnTo>
                  <a:cubicBezTo>
                    <a:pt x="2813" y="2"/>
                    <a:pt x="2770" y="1"/>
                    <a:pt x="2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40"/>
            <p:cNvSpPr/>
            <p:nvPr/>
          </p:nvSpPr>
          <p:spPr>
            <a:xfrm>
              <a:off x="7039312" y="4546311"/>
              <a:ext cx="25932" cy="34922"/>
            </a:xfrm>
            <a:custGeom>
              <a:avLst/>
              <a:gdLst/>
              <a:ahLst/>
              <a:cxnLst/>
              <a:rect l="l" t="t" r="r" b="b"/>
              <a:pathLst>
                <a:path w="825" h="1111" extrusionOk="0">
                  <a:moveTo>
                    <a:pt x="211" y="0"/>
                  </a:moveTo>
                  <a:lnTo>
                    <a:pt x="0" y="132"/>
                  </a:lnTo>
                  <a:lnTo>
                    <a:pt x="613" y="1111"/>
                  </a:lnTo>
                  <a:lnTo>
                    <a:pt x="824" y="979"/>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40"/>
            <p:cNvSpPr/>
            <p:nvPr/>
          </p:nvSpPr>
          <p:spPr>
            <a:xfrm>
              <a:off x="7056443" y="4538421"/>
              <a:ext cx="25995" cy="34859"/>
            </a:xfrm>
            <a:custGeom>
              <a:avLst/>
              <a:gdLst/>
              <a:ahLst/>
              <a:cxnLst/>
              <a:rect l="l" t="t" r="r" b="b"/>
              <a:pathLst>
                <a:path w="827" h="1109" extrusionOk="0">
                  <a:moveTo>
                    <a:pt x="215" y="0"/>
                  </a:moveTo>
                  <a:lnTo>
                    <a:pt x="1" y="132"/>
                  </a:lnTo>
                  <a:lnTo>
                    <a:pt x="614" y="1109"/>
                  </a:lnTo>
                  <a:lnTo>
                    <a:pt x="827" y="979"/>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0"/>
            <p:cNvSpPr/>
            <p:nvPr/>
          </p:nvSpPr>
          <p:spPr>
            <a:xfrm>
              <a:off x="7074673" y="4528772"/>
              <a:ext cx="25995" cy="34922"/>
            </a:xfrm>
            <a:custGeom>
              <a:avLst/>
              <a:gdLst/>
              <a:ahLst/>
              <a:cxnLst/>
              <a:rect l="l" t="t" r="r" b="b"/>
              <a:pathLst>
                <a:path w="827" h="1111" extrusionOk="0">
                  <a:moveTo>
                    <a:pt x="216" y="1"/>
                  </a:moveTo>
                  <a:lnTo>
                    <a:pt x="1" y="132"/>
                  </a:lnTo>
                  <a:lnTo>
                    <a:pt x="614" y="1111"/>
                  </a:lnTo>
                  <a:lnTo>
                    <a:pt x="827" y="979"/>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40"/>
            <p:cNvSpPr/>
            <p:nvPr/>
          </p:nvSpPr>
          <p:spPr>
            <a:xfrm>
              <a:off x="7093187" y="4518965"/>
              <a:ext cx="25995" cy="34890"/>
            </a:xfrm>
            <a:custGeom>
              <a:avLst/>
              <a:gdLst/>
              <a:ahLst/>
              <a:cxnLst/>
              <a:rect l="l" t="t" r="r" b="b"/>
              <a:pathLst>
                <a:path w="827" h="1110" extrusionOk="0">
                  <a:moveTo>
                    <a:pt x="215" y="1"/>
                  </a:moveTo>
                  <a:lnTo>
                    <a:pt x="1" y="133"/>
                  </a:lnTo>
                  <a:lnTo>
                    <a:pt x="614" y="1109"/>
                  </a:lnTo>
                  <a:lnTo>
                    <a:pt x="827" y="980"/>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40"/>
            <p:cNvSpPr/>
            <p:nvPr/>
          </p:nvSpPr>
          <p:spPr>
            <a:xfrm>
              <a:off x="7227781" y="4389306"/>
              <a:ext cx="203085" cy="217199"/>
            </a:xfrm>
            <a:custGeom>
              <a:avLst/>
              <a:gdLst/>
              <a:ahLst/>
              <a:cxnLst/>
              <a:rect l="l" t="t" r="r" b="b"/>
              <a:pathLst>
                <a:path w="6461" h="6910" extrusionOk="0">
                  <a:moveTo>
                    <a:pt x="2439" y="0"/>
                  </a:moveTo>
                  <a:lnTo>
                    <a:pt x="0" y="1615"/>
                  </a:lnTo>
                  <a:lnTo>
                    <a:pt x="4994" y="6909"/>
                  </a:lnTo>
                  <a:lnTo>
                    <a:pt x="6461" y="6189"/>
                  </a:lnTo>
                  <a:lnTo>
                    <a:pt x="2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40"/>
            <p:cNvSpPr/>
            <p:nvPr/>
          </p:nvSpPr>
          <p:spPr>
            <a:xfrm>
              <a:off x="6874323" y="4562907"/>
              <a:ext cx="124221" cy="52524"/>
            </a:xfrm>
            <a:custGeom>
              <a:avLst/>
              <a:gdLst/>
              <a:ahLst/>
              <a:cxnLst/>
              <a:rect l="l" t="t" r="r" b="b"/>
              <a:pathLst>
                <a:path w="3952" h="1671" extrusionOk="0">
                  <a:moveTo>
                    <a:pt x="3900" y="1"/>
                  </a:moveTo>
                  <a:cubicBezTo>
                    <a:pt x="3555" y="75"/>
                    <a:pt x="522" y="746"/>
                    <a:pt x="1" y="1532"/>
                  </a:cubicBezTo>
                  <a:lnTo>
                    <a:pt x="211" y="1670"/>
                  </a:lnTo>
                  <a:cubicBezTo>
                    <a:pt x="607" y="1076"/>
                    <a:pt x="3048" y="441"/>
                    <a:pt x="3952" y="245"/>
                  </a:cubicBezTo>
                  <a:lnTo>
                    <a:pt x="3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40"/>
            <p:cNvSpPr/>
            <p:nvPr/>
          </p:nvSpPr>
          <p:spPr>
            <a:xfrm>
              <a:off x="7929920" y="4280518"/>
              <a:ext cx="42371" cy="52618"/>
            </a:xfrm>
            <a:custGeom>
              <a:avLst/>
              <a:gdLst/>
              <a:ahLst/>
              <a:cxnLst/>
              <a:rect l="l" t="t" r="r" b="b"/>
              <a:pathLst>
                <a:path w="1348" h="1674" extrusionOk="0">
                  <a:moveTo>
                    <a:pt x="1126" y="1"/>
                  </a:moveTo>
                  <a:lnTo>
                    <a:pt x="563" y="1076"/>
                  </a:lnTo>
                  <a:lnTo>
                    <a:pt x="234" y="264"/>
                  </a:lnTo>
                  <a:lnTo>
                    <a:pt x="0" y="359"/>
                  </a:lnTo>
                  <a:lnTo>
                    <a:pt x="534" y="1674"/>
                  </a:lnTo>
                  <a:lnTo>
                    <a:pt x="1348" y="115"/>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40"/>
            <p:cNvSpPr/>
            <p:nvPr/>
          </p:nvSpPr>
          <p:spPr>
            <a:xfrm>
              <a:off x="8551529" y="4263010"/>
              <a:ext cx="211478" cy="224522"/>
            </a:xfrm>
            <a:custGeom>
              <a:avLst/>
              <a:gdLst/>
              <a:ahLst/>
              <a:cxnLst/>
              <a:rect l="l" t="t" r="r" b="b"/>
              <a:pathLst>
                <a:path w="6728" h="7143" extrusionOk="0">
                  <a:moveTo>
                    <a:pt x="226" y="0"/>
                  </a:moveTo>
                  <a:lnTo>
                    <a:pt x="1" y="111"/>
                  </a:lnTo>
                  <a:cubicBezTo>
                    <a:pt x="1658" y="3454"/>
                    <a:pt x="3823" y="5754"/>
                    <a:pt x="6615" y="7143"/>
                  </a:cubicBezTo>
                  <a:lnTo>
                    <a:pt x="6728" y="6919"/>
                  </a:lnTo>
                  <a:cubicBezTo>
                    <a:pt x="3984" y="5556"/>
                    <a:pt x="1859" y="3294"/>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40"/>
            <p:cNvSpPr/>
            <p:nvPr/>
          </p:nvSpPr>
          <p:spPr>
            <a:xfrm>
              <a:off x="8159158" y="3598778"/>
              <a:ext cx="845471" cy="656153"/>
            </a:xfrm>
            <a:custGeom>
              <a:avLst/>
              <a:gdLst/>
              <a:ahLst/>
              <a:cxnLst/>
              <a:rect l="l" t="t" r="r" b="b"/>
              <a:pathLst>
                <a:path w="26898" h="20875" extrusionOk="0">
                  <a:moveTo>
                    <a:pt x="21222" y="0"/>
                  </a:moveTo>
                  <a:cubicBezTo>
                    <a:pt x="18695" y="0"/>
                    <a:pt x="16086" y="1062"/>
                    <a:pt x="16081" y="2677"/>
                  </a:cubicBezTo>
                  <a:cubicBezTo>
                    <a:pt x="16117" y="2831"/>
                    <a:pt x="18684" y="14365"/>
                    <a:pt x="18684" y="14365"/>
                  </a:cubicBezTo>
                  <a:cubicBezTo>
                    <a:pt x="14240" y="14091"/>
                    <a:pt x="7570" y="12903"/>
                    <a:pt x="7570" y="12903"/>
                  </a:cubicBezTo>
                  <a:cubicBezTo>
                    <a:pt x="7570" y="12903"/>
                    <a:pt x="6468" y="11107"/>
                    <a:pt x="5412" y="10215"/>
                  </a:cubicBezTo>
                  <a:cubicBezTo>
                    <a:pt x="4973" y="9844"/>
                    <a:pt x="4456" y="9427"/>
                    <a:pt x="3849" y="9427"/>
                  </a:cubicBezTo>
                  <a:cubicBezTo>
                    <a:pt x="3841" y="9427"/>
                    <a:pt x="3832" y="9427"/>
                    <a:pt x="3823" y="9427"/>
                  </a:cubicBezTo>
                  <a:cubicBezTo>
                    <a:pt x="3013" y="9439"/>
                    <a:pt x="2377" y="9784"/>
                    <a:pt x="1748" y="10241"/>
                  </a:cubicBezTo>
                  <a:cubicBezTo>
                    <a:pt x="1170" y="10662"/>
                    <a:pt x="488" y="11100"/>
                    <a:pt x="245" y="11698"/>
                  </a:cubicBezTo>
                  <a:cubicBezTo>
                    <a:pt x="4" y="12293"/>
                    <a:pt x="344" y="12723"/>
                    <a:pt x="347" y="12723"/>
                  </a:cubicBezTo>
                  <a:cubicBezTo>
                    <a:pt x="347" y="12723"/>
                    <a:pt x="347" y="12723"/>
                    <a:pt x="347" y="12723"/>
                  </a:cubicBezTo>
                  <a:lnTo>
                    <a:pt x="347" y="12723"/>
                  </a:lnTo>
                  <a:cubicBezTo>
                    <a:pt x="1" y="13379"/>
                    <a:pt x="728" y="14173"/>
                    <a:pt x="728" y="14173"/>
                  </a:cubicBezTo>
                  <a:cubicBezTo>
                    <a:pt x="728" y="14173"/>
                    <a:pt x="489" y="14774"/>
                    <a:pt x="1241" y="15572"/>
                  </a:cubicBezTo>
                  <a:cubicBezTo>
                    <a:pt x="1241" y="15572"/>
                    <a:pt x="905" y="16920"/>
                    <a:pt x="3125" y="17074"/>
                  </a:cubicBezTo>
                  <a:cubicBezTo>
                    <a:pt x="5342" y="17226"/>
                    <a:pt x="7589" y="17273"/>
                    <a:pt x="7589" y="17273"/>
                  </a:cubicBezTo>
                  <a:lnTo>
                    <a:pt x="21603" y="20599"/>
                  </a:lnTo>
                  <a:cubicBezTo>
                    <a:pt x="22344" y="20785"/>
                    <a:pt x="22993" y="20874"/>
                    <a:pt x="23557" y="20874"/>
                  </a:cubicBezTo>
                  <a:cubicBezTo>
                    <a:pt x="26055" y="20874"/>
                    <a:pt x="26898" y="19130"/>
                    <a:pt x="26821" y="16400"/>
                  </a:cubicBezTo>
                  <a:lnTo>
                    <a:pt x="25704" y="2161"/>
                  </a:lnTo>
                  <a:cubicBezTo>
                    <a:pt x="25099" y="641"/>
                    <a:pt x="23185" y="0"/>
                    <a:pt x="2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40"/>
            <p:cNvSpPr/>
            <p:nvPr/>
          </p:nvSpPr>
          <p:spPr>
            <a:xfrm>
              <a:off x="8648153" y="3573506"/>
              <a:ext cx="355502" cy="359179"/>
            </a:xfrm>
            <a:custGeom>
              <a:avLst/>
              <a:gdLst/>
              <a:ahLst/>
              <a:cxnLst/>
              <a:rect l="l" t="t" r="r" b="b"/>
              <a:pathLst>
                <a:path w="11310" h="11427" extrusionOk="0">
                  <a:moveTo>
                    <a:pt x="5587" y="0"/>
                  </a:moveTo>
                  <a:cubicBezTo>
                    <a:pt x="2845" y="0"/>
                    <a:pt x="9" y="1150"/>
                    <a:pt x="1" y="2896"/>
                  </a:cubicBezTo>
                  <a:cubicBezTo>
                    <a:pt x="25" y="2996"/>
                    <a:pt x="1463" y="11426"/>
                    <a:pt x="1463" y="11426"/>
                  </a:cubicBezTo>
                  <a:cubicBezTo>
                    <a:pt x="1496" y="11426"/>
                    <a:pt x="1529" y="11426"/>
                    <a:pt x="1562" y="11426"/>
                  </a:cubicBezTo>
                  <a:cubicBezTo>
                    <a:pt x="4996" y="11426"/>
                    <a:pt x="8247" y="10979"/>
                    <a:pt x="11309" y="10070"/>
                  </a:cubicBezTo>
                  <a:lnTo>
                    <a:pt x="10433" y="2326"/>
                  </a:lnTo>
                  <a:cubicBezTo>
                    <a:pt x="9779" y="690"/>
                    <a:pt x="7711" y="0"/>
                    <a:pt x="5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40"/>
            <p:cNvSpPr/>
            <p:nvPr/>
          </p:nvSpPr>
          <p:spPr>
            <a:xfrm>
              <a:off x="8746065" y="4046440"/>
              <a:ext cx="65254" cy="14773"/>
            </a:xfrm>
            <a:custGeom>
              <a:avLst/>
              <a:gdLst/>
              <a:ahLst/>
              <a:cxnLst/>
              <a:rect l="l" t="t" r="r" b="b"/>
              <a:pathLst>
                <a:path w="2076" h="470" extrusionOk="0">
                  <a:moveTo>
                    <a:pt x="28" y="0"/>
                  </a:moveTo>
                  <a:lnTo>
                    <a:pt x="0" y="246"/>
                  </a:lnTo>
                  <a:lnTo>
                    <a:pt x="2051" y="469"/>
                  </a:lnTo>
                  <a:lnTo>
                    <a:pt x="2075" y="222"/>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0"/>
            <p:cNvSpPr/>
            <p:nvPr/>
          </p:nvSpPr>
          <p:spPr>
            <a:xfrm>
              <a:off x="8384277" y="4003157"/>
              <a:ext cx="16659" cy="30552"/>
            </a:xfrm>
            <a:custGeom>
              <a:avLst/>
              <a:gdLst/>
              <a:ahLst/>
              <a:cxnLst/>
              <a:rect l="l" t="t" r="r" b="b"/>
              <a:pathLst>
                <a:path w="530" h="972" extrusionOk="0">
                  <a:moveTo>
                    <a:pt x="288" y="0"/>
                  </a:moveTo>
                  <a:lnTo>
                    <a:pt x="1" y="896"/>
                  </a:lnTo>
                  <a:lnTo>
                    <a:pt x="242" y="972"/>
                  </a:lnTo>
                  <a:lnTo>
                    <a:pt x="529" y="75"/>
                  </a:lnTo>
                  <a:lnTo>
                    <a:pt x="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0"/>
            <p:cNvSpPr/>
            <p:nvPr/>
          </p:nvSpPr>
          <p:spPr>
            <a:xfrm>
              <a:off x="8199548" y="3932686"/>
              <a:ext cx="69560" cy="39291"/>
            </a:xfrm>
            <a:custGeom>
              <a:avLst/>
              <a:gdLst/>
              <a:ahLst/>
              <a:cxnLst/>
              <a:rect l="l" t="t" r="r" b="b"/>
              <a:pathLst>
                <a:path w="2213" h="1250" extrusionOk="0">
                  <a:moveTo>
                    <a:pt x="1989" y="1"/>
                  </a:moveTo>
                  <a:cubicBezTo>
                    <a:pt x="1463" y="992"/>
                    <a:pt x="39" y="1000"/>
                    <a:pt x="4" y="1000"/>
                  </a:cubicBezTo>
                  <a:lnTo>
                    <a:pt x="1" y="1250"/>
                  </a:lnTo>
                  <a:lnTo>
                    <a:pt x="8" y="1250"/>
                  </a:lnTo>
                  <a:cubicBezTo>
                    <a:pt x="129" y="1250"/>
                    <a:pt x="1622" y="1229"/>
                    <a:pt x="2213" y="117"/>
                  </a:cubicBezTo>
                  <a:lnTo>
                    <a:pt x="1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0"/>
            <p:cNvSpPr/>
            <p:nvPr/>
          </p:nvSpPr>
          <p:spPr>
            <a:xfrm>
              <a:off x="8860857" y="3566780"/>
              <a:ext cx="146664" cy="323849"/>
            </a:xfrm>
            <a:custGeom>
              <a:avLst/>
              <a:gdLst/>
              <a:ahLst/>
              <a:cxnLst/>
              <a:rect l="l" t="t" r="r" b="b"/>
              <a:pathLst>
                <a:path w="4666" h="10303" extrusionOk="0">
                  <a:moveTo>
                    <a:pt x="46" y="1"/>
                  </a:moveTo>
                  <a:lnTo>
                    <a:pt x="1" y="245"/>
                  </a:lnTo>
                  <a:cubicBezTo>
                    <a:pt x="1974" y="600"/>
                    <a:pt x="3112" y="1795"/>
                    <a:pt x="3474" y="3894"/>
                  </a:cubicBezTo>
                  <a:lnTo>
                    <a:pt x="4418" y="10303"/>
                  </a:lnTo>
                  <a:lnTo>
                    <a:pt x="4665" y="10268"/>
                  </a:lnTo>
                  <a:lnTo>
                    <a:pt x="3721" y="3856"/>
                  </a:lnTo>
                  <a:cubicBezTo>
                    <a:pt x="3345" y="1669"/>
                    <a:pt x="2109" y="370"/>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0"/>
            <p:cNvSpPr/>
            <p:nvPr/>
          </p:nvSpPr>
          <p:spPr>
            <a:xfrm>
              <a:off x="6595642" y="4686343"/>
              <a:ext cx="3143313" cy="7858"/>
            </a:xfrm>
            <a:custGeom>
              <a:avLst/>
              <a:gdLst/>
              <a:ahLst/>
              <a:cxnLst/>
              <a:rect l="l" t="t" r="r" b="b"/>
              <a:pathLst>
                <a:path w="100002" h="250" extrusionOk="0">
                  <a:moveTo>
                    <a:pt x="1" y="0"/>
                  </a:moveTo>
                  <a:lnTo>
                    <a:pt x="1" y="250"/>
                  </a:lnTo>
                  <a:lnTo>
                    <a:pt x="100001" y="250"/>
                  </a:lnTo>
                  <a:lnTo>
                    <a:pt x="100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0"/>
            <p:cNvSpPr/>
            <p:nvPr/>
          </p:nvSpPr>
          <p:spPr>
            <a:xfrm>
              <a:off x="7522758" y="4295542"/>
              <a:ext cx="1650961" cy="890828"/>
            </a:xfrm>
            <a:custGeom>
              <a:avLst/>
              <a:gdLst/>
              <a:ahLst/>
              <a:cxnLst/>
              <a:rect l="l" t="t" r="r" b="b"/>
              <a:pathLst>
                <a:path w="52524" h="28341" extrusionOk="0">
                  <a:moveTo>
                    <a:pt x="52520" y="1"/>
                  </a:moveTo>
                  <a:lnTo>
                    <a:pt x="52520" y="2"/>
                  </a:lnTo>
                  <a:lnTo>
                    <a:pt x="52520" y="2"/>
                  </a:lnTo>
                  <a:cubicBezTo>
                    <a:pt x="52522" y="2"/>
                    <a:pt x="52523" y="1"/>
                    <a:pt x="52524" y="1"/>
                  </a:cubicBezTo>
                  <a:close/>
                  <a:moveTo>
                    <a:pt x="52520" y="2"/>
                  </a:moveTo>
                  <a:lnTo>
                    <a:pt x="52520" y="2"/>
                  </a:lnTo>
                  <a:cubicBezTo>
                    <a:pt x="48893" y="1241"/>
                    <a:pt x="46023" y="4088"/>
                    <a:pt x="44778" y="7689"/>
                  </a:cubicBezTo>
                  <a:cubicBezTo>
                    <a:pt x="44132" y="7284"/>
                    <a:pt x="43365" y="7048"/>
                    <a:pt x="42544" y="7048"/>
                  </a:cubicBezTo>
                  <a:cubicBezTo>
                    <a:pt x="40220" y="7048"/>
                    <a:pt x="38332" y="8921"/>
                    <a:pt x="38332" y="11228"/>
                  </a:cubicBezTo>
                  <a:cubicBezTo>
                    <a:pt x="38332" y="11444"/>
                    <a:pt x="38352" y="11656"/>
                    <a:pt x="38385" y="11863"/>
                  </a:cubicBezTo>
                  <a:cubicBezTo>
                    <a:pt x="37408" y="11633"/>
                    <a:pt x="36390" y="11510"/>
                    <a:pt x="35342" y="11510"/>
                  </a:cubicBezTo>
                  <a:cubicBezTo>
                    <a:pt x="29678" y="11510"/>
                    <a:pt x="24851" y="15062"/>
                    <a:pt x="23001" y="20044"/>
                  </a:cubicBezTo>
                  <a:cubicBezTo>
                    <a:pt x="21425" y="18674"/>
                    <a:pt x="19361" y="17842"/>
                    <a:pt x="17100" y="17842"/>
                  </a:cubicBezTo>
                  <a:cubicBezTo>
                    <a:pt x="16629" y="17842"/>
                    <a:pt x="16165" y="17879"/>
                    <a:pt x="15713" y="17951"/>
                  </a:cubicBezTo>
                  <a:cubicBezTo>
                    <a:pt x="11556" y="18395"/>
                    <a:pt x="8170" y="21390"/>
                    <a:pt x="7174" y="25325"/>
                  </a:cubicBezTo>
                  <a:cubicBezTo>
                    <a:pt x="6490" y="24992"/>
                    <a:pt x="5724" y="24802"/>
                    <a:pt x="4910" y="24802"/>
                  </a:cubicBezTo>
                  <a:cubicBezTo>
                    <a:pt x="2615" y="24802"/>
                    <a:pt x="672" y="26286"/>
                    <a:pt x="0" y="28340"/>
                  </a:cubicBezTo>
                  <a:lnTo>
                    <a:pt x="52520" y="28340"/>
                  </a:lnTo>
                  <a:lnTo>
                    <a:pt x="52520" y="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0"/>
            <p:cNvSpPr/>
            <p:nvPr/>
          </p:nvSpPr>
          <p:spPr>
            <a:xfrm>
              <a:off x="8589263" y="4910739"/>
              <a:ext cx="116269" cy="275506"/>
            </a:xfrm>
            <a:custGeom>
              <a:avLst/>
              <a:gdLst/>
              <a:ahLst/>
              <a:cxnLst/>
              <a:rect l="l" t="t" r="r" b="b"/>
              <a:pathLst>
                <a:path w="3699" h="8765" extrusionOk="0">
                  <a:moveTo>
                    <a:pt x="427" y="1"/>
                  </a:moveTo>
                  <a:lnTo>
                    <a:pt x="98" y="21"/>
                  </a:lnTo>
                  <a:lnTo>
                    <a:pt x="1" y="8765"/>
                  </a:lnTo>
                  <a:lnTo>
                    <a:pt x="1026" y="8765"/>
                  </a:lnTo>
                  <a:lnTo>
                    <a:pt x="832" y="5916"/>
                  </a:lnTo>
                  <a:lnTo>
                    <a:pt x="3698" y="2432"/>
                  </a:lnTo>
                  <a:lnTo>
                    <a:pt x="3485" y="2237"/>
                  </a:lnTo>
                  <a:lnTo>
                    <a:pt x="749" y="4710"/>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0"/>
            <p:cNvSpPr/>
            <p:nvPr/>
          </p:nvSpPr>
          <p:spPr>
            <a:xfrm>
              <a:off x="8855150" y="5028297"/>
              <a:ext cx="318568" cy="157885"/>
            </a:xfrm>
            <a:custGeom>
              <a:avLst/>
              <a:gdLst/>
              <a:ahLst/>
              <a:cxnLst/>
              <a:rect l="l" t="t" r="r" b="b"/>
              <a:pathLst>
                <a:path w="10135" h="5023" extrusionOk="0">
                  <a:moveTo>
                    <a:pt x="8224" y="0"/>
                  </a:moveTo>
                  <a:cubicBezTo>
                    <a:pt x="7998" y="0"/>
                    <a:pt x="7774" y="17"/>
                    <a:pt x="7556" y="52"/>
                  </a:cubicBezTo>
                  <a:cubicBezTo>
                    <a:pt x="5555" y="265"/>
                    <a:pt x="3926" y="1708"/>
                    <a:pt x="3444" y="3603"/>
                  </a:cubicBezTo>
                  <a:cubicBezTo>
                    <a:pt x="3115" y="3442"/>
                    <a:pt x="2746" y="3348"/>
                    <a:pt x="2353" y="3348"/>
                  </a:cubicBezTo>
                  <a:cubicBezTo>
                    <a:pt x="1260" y="3348"/>
                    <a:pt x="333" y="4050"/>
                    <a:pt x="1" y="5023"/>
                  </a:cubicBezTo>
                  <a:lnTo>
                    <a:pt x="10133" y="5023"/>
                  </a:lnTo>
                  <a:lnTo>
                    <a:pt x="10133" y="444"/>
                  </a:lnTo>
                  <a:lnTo>
                    <a:pt x="10135" y="444"/>
                  </a:lnTo>
                  <a:cubicBezTo>
                    <a:pt x="9558" y="159"/>
                    <a:pt x="8912" y="0"/>
                    <a:pt x="8224" y="0"/>
                  </a:cubicBezTo>
                  <a:close/>
                </a:path>
              </a:pathLst>
            </a:custGeom>
            <a:solidFill>
              <a:srgbClr val="57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0"/>
            <p:cNvSpPr/>
            <p:nvPr/>
          </p:nvSpPr>
          <p:spPr>
            <a:xfrm>
              <a:off x="8242971" y="4922558"/>
              <a:ext cx="71352" cy="118123"/>
            </a:xfrm>
            <a:custGeom>
              <a:avLst/>
              <a:gdLst/>
              <a:ahLst/>
              <a:cxnLst/>
              <a:rect l="l" t="t" r="r" b="b"/>
              <a:pathLst>
                <a:path w="2270" h="3758" extrusionOk="0">
                  <a:moveTo>
                    <a:pt x="166" y="1"/>
                  </a:moveTo>
                  <a:lnTo>
                    <a:pt x="0" y="188"/>
                  </a:lnTo>
                  <a:cubicBezTo>
                    <a:pt x="1010" y="1078"/>
                    <a:pt x="1672" y="2243"/>
                    <a:pt x="2023" y="3757"/>
                  </a:cubicBezTo>
                  <a:lnTo>
                    <a:pt x="2269" y="3700"/>
                  </a:lnTo>
                  <a:cubicBezTo>
                    <a:pt x="1902" y="2136"/>
                    <a:pt x="1216" y="925"/>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0"/>
            <p:cNvSpPr/>
            <p:nvPr/>
          </p:nvSpPr>
          <p:spPr>
            <a:xfrm>
              <a:off x="7746463" y="5088019"/>
              <a:ext cx="60602" cy="52178"/>
            </a:xfrm>
            <a:custGeom>
              <a:avLst/>
              <a:gdLst/>
              <a:ahLst/>
              <a:cxnLst/>
              <a:rect l="l" t="t" r="r" b="b"/>
              <a:pathLst>
                <a:path w="1928" h="1660" extrusionOk="0">
                  <a:moveTo>
                    <a:pt x="116" y="0"/>
                  </a:moveTo>
                  <a:lnTo>
                    <a:pt x="0" y="222"/>
                  </a:lnTo>
                  <a:cubicBezTo>
                    <a:pt x="10" y="225"/>
                    <a:pt x="1121" y="806"/>
                    <a:pt x="1720" y="1659"/>
                  </a:cubicBezTo>
                  <a:lnTo>
                    <a:pt x="1928" y="1516"/>
                  </a:lnTo>
                  <a:cubicBezTo>
                    <a:pt x="1292" y="613"/>
                    <a:pt x="165" y="24"/>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40"/>
            <p:cNvSpPr/>
            <p:nvPr/>
          </p:nvSpPr>
          <p:spPr>
            <a:xfrm>
              <a:off x="8827709" y="4778094"/>
              <a:ext cx="145407" cy="43785"/>
            </a:xfrm>
            <a:custGeom>
              <a:avLst/>
              <a:gdLst/>
              <a:ahLst/>
              <a:cxnLst/>
              <a:rect l="l" t="t" r="r" b="b"/>
              <a:pathLst>
                <a:path w="4626" h="1393" extrusionOk="0">
                  <a:moveTo>
                    <a:pt x="2426" y="0"/>
                  </a:moveTo>
                  <a:cubicBezTo>
                    <a:pt x="1456" y="0"/>
                    <a:pt x="549" y="465"/>
                    <a:pt x="1" y="1252"/>
                  </a:cubicBezTo>
                  <a:lnTo>
                    <a:pt x="209" y="1392"/>
                  </a:lnTo>
                  <a:cubicBezTo>
                    <a:pt x="710" y="671"/>
                    <a:pt x="1549" y="248"/>
                    <a:pt x="2435" y="248"/>
                  </a:cubicBezTo>
                  <a:cubicBezTo>
                    <a:pt x="2512" y="248"/>
                    <a:pt x="2590" y="251"/>
                    <a:pt x="2668" y="258"/>
                  </a:cubicBezTo>
                  <a:cubicBezTo>
                    <a:pt x="3465" y="329"/>
                    <a:pt x="4109" y="744"/>
                    <a:pt x="4395" y="1373"/>
                  </a:cubicBezTo>
                  <a:lnTo>
                    <a:pt x="4625" y="1271"/>
                  </a:lnTo>
                  <a:cubicBezTo>
                    <a:pt x="4301" y="561"/>
                    <a:pt x="3579" y="90"/>
                    <a:pt x="2692" y="12"/>
                  </a:cubicBezTo>
                  <a:cubicBezTo>
                    <a:pt x="2603" y="4"/>
                    <a:pt x="2514"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40"/>
          <p:cNvGrpSpPr/>
          <p:nvPr/>
        </p:nvGrpSpPr>
        <p:grpSpPr>
          <a:xfrm>
            <a:off x="-53391" y="3908090"/>
            <a:ext cx="3187524" cy="1278280"/>
            <a:chOff x="-53391" y="3908090"/>
            <a:chExt cx="3187524" cy="1278280"/>
          </a:xfrm>
        </p:grpSpPr>
        <p:sp>
          <p:nvSpPr>
            <p:cNvPr id="1576" name="Google Shape;1576;p40"/>
            <p:cNvSpPr/>
            <p:nvPr/>
          </p:nvSpPr>
          <p:spPr>
            <a:xfrm>
              <a:off x="-53391" y="3908090"/>
              <a:ext cx="3187524" cy="1278280"/>
            </a:xfrm>
            <a:custGeom>
              <a:avLst/>
              <a:gdLst/>
              <a:ahLst/>
              <a:cxnLst/>
              <a:rect l="l" t="t" r="r" b="b"/>
              <a:pathLst>
                <a:path w="121638" h="48780" extrusionOk="0">
                  <a:moveTo>
                    <a:pt x="26523" y="1"/>
                  </a:moveTo>
                  <a:cubicBezTo>
                    <a:pt x="18069" y="1"/>
                    <a:pt x="11404" y="4606"/>
                    <a:pt x="8089" y="11761"/>
                  </a:cubicBezTo>
                  <a:cubicBezTo>
                    <a:pt x="7403" y="7717"/>
                    <a:pt x="3970" y="5041"/>
                    <a:pt x="0" y="4604"/>
                  </a:cubicBezTo>
                  <a:lnTo>
                    <a:pt x="0" y="48780"/>
                  </a:lnTo>
                  <a:lnTo>
                    <a:pt x="121637" y="48780"/>
                  </a:lnTo>
                  <a:cubicBezTo>
                    <a:pt x="120505" y="45326"/>
                    <a:pt x="117240" y="42828"/>
                    <a:pt x="113384" y="42828"/>
                  </a:cubicBezTo>
                  <a:cubicBezTo>
                    <a:pt x="112016" y="42828"/>
                    <a:pt x="110727" y="43151"/>
                    <a:pt x="109575" y="43708"/>
                  </a:cubicBezTo>
                  <a:cubicBezTo>
                    <a:pt x="107902" y="37090"/>
                    <a:pt x="102207" y="32059"/>
                    <a:pt x="95222" y="31312"/>
                  </a:cubicBezTo>
                  <a:cubicBezTo>
                    <a:pt x="94462" y="31194"/>
                    <a:pt x="93682" y="31132"/>
                    <a:pt x="92887" y="31132"/>
                  </a:cubicBezTo>
                  <a:cubicBezTo>
                    <a:pt x="89087" y="31132"/>
                    <a:pt x="85620" y="32532"/>
                    <a:pt x="82968" y="34835"/>
                  </a:cubicBezTo>
                  <a:cubicBezTo>
                    <a:pt x="79856" y="26457"/>
                    <a:pt x="71741" y="20485"/>
                    <a:pt x="62220" y="20485"/>
                  </a:cubicBezTo>
                  <a:cubicBezTo>
                    <a:pt x="60457" y="20485"/>
                    <a:pt x="58746" y="20690"/>
                    <a:pt x="57102" y="21078"/>
                  </a:cubicBezTo>
                  <a:cubicBezTo>
                    <a:pt x="57156" y="20730"/>
                    <a:pt x="57192" y="20374"/>
                    <a:pt x="57192" y="20012"/>
                  </a:cubicBezTo>
                  <a:cubicBezTo>
                    <a:pt x="57192" y="16131"/>
                    <a:pt x="54022" y="12984"/>
                    <a:pt x="50111" y="12984"/>
                  </a:cubicBezTo>
                  <a:cubicBezTo>
                    <a:pt x="48729" y="12984"/>
                    <a:pt x="47444" y="13382"/>
                    <a:pt x="46353" y="14063"/>
                  </a:cubicBezTo>
                  <a:cubicBezTo>
                    <a:pt x="43530" y="5883"/>
                    <a:pt x="35720" y="1"/>
                    <a:pt x="26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40"/>
            <p:cNvSpPr/>
            <p:nvPr/>
          </p:nvSpPr>
          <p:spPr>
            <a:xfrm>
              <a:off x="1476300" y="4800135"/>
              <a:ext cx="162969" cy="386235"/>
            </a:xfrm>
            <a:custGeom>
              <a:avLst/>
              <a:gdLst/>
              <a:ahLst/>
              <a:cxnLst/>
              <a:rect l="l" t="t" r="r" b="b"/>
              <a:pathLst>
                <a:path w="6219" h="14739" extrusionOk="0">
                  <a:moveTo>
                    <a:pt x="5500" y="1"/>
                  </a:moveTo>
                  <a:lnTo>
                    <a:pt x="4958" y="7923"/>
                  </a:lnTo>
                  <a:lnTo>
                    <a:pt x="359" y="3765"/>
                  </a:lnTo>
                  <a:lnTo>
                    <a:pt x="1" y="4090"/>
                  </a:lnTo>
                  <a:lnTo>
                    <a:pt x="4819" y="9950"/>
                  </a:lnTo>
                  <a:lnTo>
                    <a:pt x="4494" y="14739"/>
                  </a:lnTo>
                  <a:lnTo>
                    <a:pt x="6219" y="14739"/>
                  </a:lnTo>
                  <a:lnTo>
                    <a:pt x="6056" y="41"/>
                  </a:lnTo>
                  <a:lnTo>
                    <a:pt x="5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40"/>
            <p:cNvSpPr/>
            <p:nvPr/>
          </p:nvSpPr>
          <p:spPr>
            <a:xfrm>
              <a:off x="357084" y="4267571"/>
              <a:ext cx="465899" cy="795767"/>
            </a:xfrm>
            <a:custGeom>
              <a:avLst/>
              <a:gdLst/>
              <a:ahLst/>
              <a:cxnLst/>
              <a:rect l="l" t="t" r="r" b="b"/>
              <a:pathLst>
                <a:path w="17779" h="30367" extrusionOk="0">
                  <a:moveTo>
                    <a:pt x="9023" y="0"/>
                  </a:moveTo>
                  <a:lnTo>
                    <a:pt x="8739" y="13515"/>
                  </a:lnTo>
                  <a:lnTo>
                    <a:pt x="583" y="6805"/>
                  </a:lnTo>
                  <a:lnTo>
                    <a:pt x="1" y="7393"/>
                  </a:lnTo>
                  <a:lnTo>
                    <a:pt x="8668" y="16971"/>
                  </a:lnTo>
                  <a:lnTo>
                    <a:pt x="8386" y="30297"/>
                  </a:lnTo>
                  <a:lnTo>
                    <a:pt x="11742" y="30366"/>
                  </a:lnTo>
                  <a:lnTo>
                    <a:pt x="10582" y="10439"/>
                  </a:lnTo>
                  <a:lnTo>
                    <a:pt x="14063" y="6534"/>
                  </a:lnTo>
                  <a:lnTo>
                    <a:pt x="17778" y="5764"/>
                  </a:lnTo>
                  <a:lnTo>
                    <a:pt x="17778" y="5474"/>
                  </a:lnTo>
                  <a:lnTo>
                    <a:pt x="15097" y="5413"/>
                  </a:lnTo>
                  <a:lnTo>
                    <a:pt x="17778" y="2179"/>
                  </a:lnTo>
                  <a:lnTo>
                    <a:pt x="17415" y="1663"/>
                  </a:lnTo>
                  <a:lnTo>
                    <a:pt x="10421" y="7715"/>
                  </a:lnTo>
                  <a:lnTo>
                    <a:pt x="9974" y="21"/>
                  </a:lnTo>
                  <a:lnTo>
                    <a:pt x="9023" y="0"/>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40"/>
            <p:cNvSpPr/>
            <p:nvPr/>
          </p:nvSpPr>
          <p:spPr>
            <a:xfrm>
              <a:off x="-53391" y="4572073"/>
              <a:ext cx="1319998" cy="614298"/>
            </a:xfrm>
            <a:custGeom>
              <a:avLst/>
              <a:gdLst/>
              <a:ahLst/>
              <a:cxnLst/>
              <a:rect l="l" t="t" r="r" b="b"/>
              <a:pathLst>
                <a:path w="50372" h="23442" extrusionOk="0">
                  <a:moveTo>
                    <a:pt x="4587" y="0"/>
                  </a:moveTo>
                  <a:cubicBezTo>
                    <a:pt x="2889" y="0"/>
                    <a:pt x="1343" y="390"/>
                    <a:pt x="0" y="1090"/>
                  </a:cubicBezTo>
                  <a:lnTo>
                    <a:pt x="0" y="23442"/>
                  </a:lnTo>
                  <a:lnTo>
                    <a:pt x="50371" y="23442"/>
                  </a:lnTo>
                  <a:cubicBezTo>
                    <a:pt x="49810" y="21805"/>
                    <a:pt x="48253" y="20627"/>
                    <a:pt x="46415" y="20627"/>
                  </a:cubicBezTo>
                  <a:cubicBezTo>
                    <a:pt x="45757" y="20627"/>
                    <a:pt x="45135" y="20783"/>
                    <a:pt x="44581" y="21052"/>
                  </a:cubicBezTo>
                  <a:cubicBezTo>
                    <a:pt x="43776" y="17865"/>
                    <a:pt x="41032" y="15440"/>
                    <a:pt x="37669" y="15079"/>
                  </a:cubicBezTo>
                  <a:cubicBezTo>
                    <a:pt x="37303" y="15024"/>
                    <a:pt x="36927" y="14993"/>
                    <a:pt x="36544" y="14993"/>
                  </a:cubicBezTo>
                  <a:cubicBezTo>
                    <a:pt x="34715" y="14993"/>
                    <a:pt x="33044" y="15667"/>
                    <a:pt x="31769" y="16777"/>
                  </a:cubicBezTo>
                  <a:cubicBezTo>
                    <a:pt x="30271" y="12745"/>
                    <a:pt x="26362" y="9866"/>
                    <a:pt x="21777" y="9866"/>
                  </a:cubicBezTo>
                  <a:cubicBezTo>
                    <a:pt x="20928" y="9866"/>
                    <a:pt x="20104" y="9967"/>
                    <a:pt x="19313" y="10152"/>
                  </a:cubicBezTo>
                  <a:cubicBezTo>
                    <a:pt x="19338" y="9984"/>
                    <a:pt x="19356" y="9814"/>
                    <a:pt x="19356" y="9639"/>
                  </a:cubicBezTo>
                  <a:cubicBezTo>
                    <a:pt x="19356" y="7769"/>
                    <a:pt x="17830" y="6253"/>
                    <a:pt x="15947" y="6253"/>
                  </a:cubicBezTo>
                  <a:cubicBezTo>
                    <a:pt x="15282" y="6253"/>
                    <a:pt x="14662" y="6445"/>
                    <a:pt x="14137" y="6773"/>
                  </a:cubicBezTo>
                  <a:cubicBezTo>
                    <a:pt x="12778" y="2832"/>
                    <a:pt x="9016" y="0"/>
                    <a:pt x="45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40"/>
            <p:cNvSpPr/>
            <p:nvPr/>
          </p:nvSpPr>
          <p:spPr>
            <a:xfrm>
              <a:off x="1197950" y="4457190"/>
              <a:ext cx="245934" cy="165930"/>
            </a:xfrm>
            <a:custGeom>
              <a:avLst/>
              <a:gdLst/>
              <a:ahLst/>
              <a:cxnLst/>
              <a:rect l="l" t="t" r="r" b="b"/>
              <a:pathLst>
                <a:path w="9385" h="6332" extrusionOk="0">
                  <a:moveTo>
                    <a:pt x="9345" y="1"/>
                  </a:moveTo>
                  <a:cubicBezTo>
                    <a:pt x="9288" y="9"/>
                    <a:pt x="3494" y="960"/>
                    <a:pt x="0" y="6193"/>
                  </a:cubicBezTo>
                  <a:lnTo>
                    <a:pt x="212" y="6331"/>
                  </a:lnTo>
                  <a:cubicBezTo>
                    <a:pt x="3641" y="1194"/>
                    <a:pt x="9327" y="259"/>
                    <a:pt x="9385" y="247"/>
                  </a:cubicBezTo>
                  <a:lnTo>
                    <a:pt x="9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40"/>
            <p:cNvSpPr/>
            <p:nvPr/>
          </p:nvSpPr>
          <p:spPr>
            <a:xfrm>
              <a:off x="2026946" y="4818478"/>
              <a:ext cx="96251" cy="163388"/>
            </a:xfrm>
            <a:custGeom>
              <a:avLst/>
              <a:gdLst/>
              <a:ahLst/>
              <a:cxnLst/>
              <a:rect l="l" t="t" r="r" b="b"/>
              <a:pathLst>
                <a:path w="3673" h="6235" extrusionOk="0">
                  <a:moveTo>
                    <a:pt x="3507" y="1"/>
                  </a:moveTo>
                  <a:cubicBezTo>
                    <a:pt x="1757" y="1544"/>
                    <a:pt x="609" y="3563"/>
                    <a:pt x="1" y="6177"/>
                  </a:cubicBezTo>
                  <a:lnTo>
                    <a:pt x="247" y="6234"/>
                  </a:lnTo>
                  <a:cubicBezTo>
                    <a:pt x="841" y="3673"/>
                    <a:pt x="1963" y="1696"/>
                    <a:pt x="3673" y="186"/>
                  </a:cubicBezTo>
                  <a:lnTo>
                    <a:pt x="3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40"/>
            <p:cNvSpPr/>
            <p:nvPr/>
          </p:nvSpPr>
          <p:spPr>
            <a:xfrm>
              <a:off x="1158564" y="4275694"/>
              <a:ext cx="27935" cy="76230"/>
            </a:xfrm>
            <a:custGeom>
              <a:avLst/>
              <a:gdLst/>
              <a:ahLst/>
              <a:cxnLst/>
              <a:rect l="l" t="t" r="r" b="b"/>
              <a:pathLst>
                <a:path w="1066" h="2909" extrusionOk="0">
                  <a:moveTo>
                    <a:pt x="242" y="0"/>
                  </a:moveTo>
                  <a:lnTo>
                    <a:pt x="0" y="70"/>
                  </a:lnTo>
                  <a:lnTo>
                    <a:pt x="824" y="2908"/>
                  </a:lnTo>
                  <a:lnTo>
                    <a:pt x="1065" y="2839"/>
                  </a:lnTo>
                  <a:lnTo>
                    <a:pt x="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40"/>
            <p:cNvSpPr/>
            <p:nvPr/>
          </p:nvSpPr>
          <p:spPr>
            <a:xfrm>
              <a:off x="2737599" y="5050628"/>
              <a:ext cx="82048" cy="69889"/>
            </a:xfrm>
            <a:custGeom>
              <a:avLst/>
              <a:gdLst/>
              <a:ahLst/>
              <a:cxnLst/>
              <a:rect l="l" t="t" r="r" b="b"/>
              <a:pathLst>
                <a:path w="3131" h="2667" extrusionOk="0">
                  <a:moveTo>
                    <a:pt x="3014" y="1"/>
                  </a:moveTo>
                  <a:cubicBezTo>
                    <a:pt x="2936" y="41"/>
                    <a:pt x="1057" y="1021"/>
                    <a:pt x="0" y="2523"/>
                  </a:cubicBezTo>
                  <a:lnTo>
                    <a:pt x="205" y="2667"/>
                  </a:lnTo>
                  <a:cubicBezTo>
                    <a:pt x="1227" y="1215"/>
                    <a:pt x="3111" y="233"/>
                    <a:pt x="3130" y="221"/>
                  </a:cubicBezTo>
                  <a:lnTo>
                    <a:pt x="3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40"/>
            <p:cNvSpPr/>
            <p:nvPr/>
          </p:nvSpPr>
          <p:spPr>
            <a:xfrm>
              <a:off x="117544" y="4214820"/>
              <a:ext cx="44680" cy="169101"/>
            </a:xfrm>
            <a:custGeom>
              <a:avLst/>
              <a:gdLst/>
              <a:ahLst/>
              <a:cxnLst/>
              <a:rect l="l" t="t" r="r" b="b"/>
              <a:pathLst>
                <a:path w="1705" h="6453" extrusionOk="0">
                  <a:moveTo>
                    <a:pt x="1479" y="1"/>
                  </a:moveTo>
                  <a:cubicBezTo>
                    <a:pt x="1467" y="28"/>
                    <a:pt x="139" y="2781"/>
                    <a:pt x="0" y="6442"/>
                  </a:cubicBezTo>
                  <a:lnTo>
                    <a:pt x="253" y="6452"/>
                  </a:lnTo>
                  <a:cubicBezTo>
                    <a:pt x="388" y="2845"/>
                    <a:pt x="1692" y="138"/>
                    <a:pt x="1705" y="108"/>
                  </a:cubicBezTo>
                  <a:lnTo>
                    <a:pt x="1479" y="1"/>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40"/>
            <p:cNvSpPr/>
            <p:nvPr/>
          </p:nvSpPr>
          <p:spPr>
            <a:xfrm>
              <a:off x="1103272" y="4616516"/>
              <a:ext cx="199918" cy="57939"/>
            </a:xfrm>
            <a:custGeom>
              <a:avLst/>
              <a:gdLst/>
              <a:ahLst/>
              <a:cxnLst/>
              <a:rect l="l" t="t" r="r" b="b"/>
              <a:pathLst>
                <a:path w="7629" h="2211" extrusionOk="0">
                  <a:moveTo>
                    <a:pt x="3620" y="0"/>
                  </a:moveTo>
                  <a:cubicBezTo>
                    <a:pt x="3476" y="0"/>
                    <a:pt x="3330" y="6"/>
                    <a:pt x="3184" y="19"/>
                  </a:cubicBezTo>
                  <a:cubicBezTo>
                    <a:pt x="1722" y="149"/>
                    <a:pt x="534" y="922"/>
                    <a:pt x="0" y="2089"/>
                  </a:cubicBezTo>
                  <a:lnTo>
                    <a:pt x="231" y="2191"/>
                  </a:lnTo>
                  <a:cubicBezTo>
                    <a:pt x="724" y="1107"/>
                    <a:pt x="1835" y="388"/>
                    <a:pt x="3205" y="267"/>
                  </a:cubicBezTo>
                  <a:cubicBezTo>
                    <a:pt x="3343" y="255"/>
                    <a:pt x="3481" y="249"/>
                    <a:pt x="3618" y="249"/>
                  </a:cubicBezTo>
                  <a:cubicBezTo>
                    <a:pt x="5133" y="249"/>
                    <a:pt x="6563" y="976"/>
                    <a:pt x="7420" y="2210"/>
                  </a:cubicBezTo>
                  <a:lnTo>
                    <a:pt x="7628" y="2070"/>
                  </a:lnTo>
                  <a:cubicBezTo>
                    <a:pt x="6723" y="768"/>
                    <a:pt x="521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40"/>
            <p:cNvSpPr/>
            <p:nvPr/>
          </p:nvSpPr>
          <p:spPr>
            <a:xfrm>
              <a:off x="344375" y="4834909"/>
              <a:ext cx="109013" cy="65748"/>
            </a:xfrm>
            <a:custGeom>
              <a:avLst/>
              <a:gdLst/>
              <a:ahLst/>
              <a:cxnLst/>
              <a:rect l="l" t="t" r="r" b="b"/>
              <a:pathLst>
                <a:path w="4160" h="2509" extrusionOk="0">
                  <a:moveTo>
                    <a:pt x="4106" y="1"/>
                  </a:moveTo>
                  <a:cubicBezTo>
                    <a:pt x="3995" y="25"/>
                    <a:pt x="1343" y="621"/>
                    <a:pt x="1" y="2356"/>
                  </a:cubicBezTo>
                  <a:lnTo>
                    <a:pt x="200" y="2509"/>
                  </a:lnTo>
                  <a:cubicBezTo>
                    <a:pt x="1487" y="846"/>
                    <a:pt x="4134" y="250"/>
                    <a:pt x="4159" y="247"/>
                  </a:cubicBezTo>
                  <a:lnTo>
                    <a:pt x="4106" y="1"/>
                  </a:ln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40"/>
            <p:cNvSpPr/>
            <p:nvPr/>
          </p:nvSpPr>
          <p:spPr>
            <a:xfrm>
              <a:off x="775971" y="5010744"/>
              <a:ext cx="18291" cy="85638"/>
            </a:xfrm>
            <a:custGeom>
              <a:avLst/>
              <a:gdLst/>
              <a:ahLst/>
              <a:cxnLst/>
              <a:rect l="l" t="t" r="r" b="b"/>
              <a:pathLst>
                <a:path w="698" h="3268" extrusionOk="0">
                  <a:moveTo>
                    <a:pt x="238" y="1"/>
                  </a:moveTo>
                  <a:lnTo>
                    <a:pt x="1" y="78"/>
                  </a:lnTo>
                  <a:cubicBezTo>
                    <a:pt x="4" y="92"/>
                    <a:pt x="444" y="1426"/>
                    <a:pt x="330" y="3253"/>
                  </a:cubicBezTo>
                  <a:lnTo>
                    <a:pt x="581" y="3267"/>
                  </a:lnTo>
                  <a:cubicBezTo>
                    <a:pt x="697" y="1388"/>
                    <a:pt x="259" y="54"/>
                    <a:pt x="238" y="1"/>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40"/>
            <p:cNvSpPr/>
            <p:nvPr/>
          </p:nvSpPr>
          <p:spPr>
            <a:xfrm>
              <a:off x="313872" y="4748642"/>
              <a:ext cx="19470" cy="93971"/>
            </a:xfrm>
            <a:custGeom>
              <a:avLst/>
              <a:gdLst/>
              <a:ahLst/>
              <a:cxnLst/>
              <a:rect l="l" t="t" r="r" b="b"/>
              <a:pathLst>
                <a:path w="743" h="3586" extrusionOk="0">
                  <a:moveTo>
                    <a:pt x="240" y="0"/>
                  </a:moveTo>
                  <a:lnTo>
                    <a:pt x="1" y="71"/>
                  </a:lnTo>
                  <a:cubicBezTo>
                    <a:pt x="6" y="87"/>
                    <a:pt x="481" y="1723"/>
                    <a:pt x="1" y="3521"/>
                  </a:cubicBezTo>
                  <a:lnTo>
                    <a:pt x="243" y="3585"/>
                  </a:lnTo>
                  <a:cubicBezTo>
                    <a:pt x="742" y="1716"/>
                    <a:pt x="262" y="69"/>
                    <a:pt x="240" y="0"/>
                  </a:cubicBezTo>
                  <a:close/>
                </a:path>
              </a:pathLst>
            </a:custGeom>
            <a:solidFill>
              <a:srgbClr val="22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65"/>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3675" name="Google Shape;3675;p65"/>
          <p:cNvSpPr txBox="1">
            <a:spLocks noGrp="1"/>
          </p:cNvSpPr>
          <p:nvPr>
            <p:ph type="subTitle" idx="1"/>
          </p:nvPr>
        </p:nvSpPr>
        <p:spPr>
          <a:xfrm>
            <a:off x="702300" y="3310673"/>
            <a:ext cx="4110600" cy="4200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Does anyone have any questions?</a:t>
            </a:r>
            <a:endParaRPr b="1" dirty="0"/>
          </a:p>
        </p:txBody>
      </p:sp>
      <p:sp>
        <p:nvSpPr>
          <p:cNvPr id="3676" name="Google Shape;3676;p65"/>
          <p:cNvSpPr txBox="1">
            <a:spLocks noGrp="1"/>
          </p:cNvSpPr>
          <p:nvPr>
            <p:ph type="subTitle" idx="2"/>
          </p:nvPr>
        </p:nvSpPr>
        <p:spPr>
          <a:xfrm>
            <a:off x="847212" y="3640179"/>
            <a:ext cx="3607675"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Presented by:</a:t>
            </a:r>
          </a:p>
          <a:p>
            <a:pPr marL="0" lvl="0" indent="0" algn="ctr" rtl="0">
              <a:spcBef>
                <a:spcPts val="0"/>
              </a:spcBef>
              <a:spcAft>
                <a:spcPts val="0"/>
              </a:spcAft>
              <a:buNone/>
            </a:pPr>
            <a:r>
              <a:rPr lang="en" dirty="0"/>
              <a:t>Taylor Hipkins, Joey Ditizii and Jeff Morgan </a:t>
            </a:r>
            <a:endParaRPr dirty="0"/>
          </a:p>
        </p:txBody>
      </p:sp>
      <p:grpSp>
        <p:nvGrpSpPr>
          <p:cNvPr id="3677" name="Google Shape;3677;p65"/>
          <p:cNvGrpSpPr/>
          <p:nvPr/>
        </p:nvGrpSpPr>
        <p:grpSpPr>
          <a:xfrm>
            <a:off x="5730256" y="2754949"/>
            <a:ext cx="346056" cy="345674"/>
            <a:chOff x="3303268" y="3817349"/>
            <a:chExt cx="346056" cy="345674"/>
          </a:xfrm>
        </p:grpSpPr>
        <p:sp>
          <p:nvSpPr>
            <p:cNvPr id="3678" name="Google Shape;3678;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2" name="Google Shape;3682;p65"/>
          <p:cNvGrpSpPr/>
          <p:nvPr/>
        </p:nvGrpSpPr>
        <p:grpSpPr>
          <a:xfrm>
            <a:off x="7984795" y="2749092"/>
            <a:ext cx="357387" cy="357387"/>
            <a:chOff x="7957483" y="3350848"/>
            <a:chExt cx="357387" cy="357387"/>
          </a:xfrm>
        </p:grpSpPr>
        <p:sp>
          <p:nvSpPr>
            <p:cNvPr id="3683" name="Google Shape;3683;p65"/>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65"/>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65"/>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6" name="Google Shape;3686;p65"/>
          <p:cNvGrpSpPr/>
          <p:nvPr/>
        </p:nvGrpSpPr>
        <p:grpSpPr>
          <a:xfrm>
            <a:off x="6474331" y="2749283"/>
            <a:ext cx="357005" cy="357005"/>
            <a:chOff x="5108729" y="3351230"/>
            <a:chExt cx="357005" cy="357005"/>
          </a:xfrm>
        </p:grpSpPr>
        <p:sp>
          <p:nvSpPr>
            <p:cNvPr id="3687" name="Google Shape;3687;p65"/>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65"/>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9" name="Google Shape;3689;p65"/>
          <p:cNvGrpSpPr/>
          <p:nvPr/>
        </p:nvGrpSpPr>
        <p:grpSpPr>
          <a:xfrm>
            <a:off x="7229356" y="2749283"/>
            <a:ext cx="357419" cy="357005"/>
            <a:chOff x="7482229" y="3351230"/>
            <a:chExt cx="357419" cy="357005"/>
          </a:xfrm>
        </p:grpSpPr>
        <p:sp>
          <p:nvSpPr>
            <p:cNvPr id="3690" name="Google Shape;3690;p6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6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6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6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6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95" name="Google Shape;3695;p65"/>
          <p:cNvGrpSpPr/>
          <p:nvPr/>
        </p:nvGrpSpPr>
        <p:grpSpPr>
          <a:xfrm>
            <a:off x="9175" y="879681"/>
            <a:ext cx="9153000" cy="1041353"/>
            <a:chOff x="9175" y="879681"/>
            <a:chExt cx="9153000" cy="1041353"/>
          </a:xfrm>
        </p:grpSpPr>
        <p:grpSp>
          <p:nvGrpSpPr>
            <p:cNvPr id="3696" name="Google Shape;3696;p65"/>
            <p:cNvGrpSpPr/>
            <p:nvPr/>
          </p:nvGrpSpPr>
          <p:grpSpPr>
            <a:xfrm>
              <a:off x="3088507" y="879681"/>
              <a:ext cx="2987851" cy="1038532"/>
              <a:chOff x="3253390" y="963523"/>
              <a:chExt cx="2657994" cy="923879"/>
            </a:xfrm>
          </p:grpSpPr>
          <p:sp>
            <p:nvSpPr>
              <p:cNvPr id="3697" name="Google Shape;3697;p65"/>
              <p:cNvSpPr/>
              <p:nvPr/>
            </p:nvSpPr>
            <p:spPr>
              <a:xfrm>
                <a:off x="5155675" y="968230"/>
                <a:ext cx="471530" cy="57836"/>
              </a:xfrm>
              <a:custGeom>
                <a:avLst/>
                <a:gdLst/>
                <a:ahLst/>
                <a:cxnLst/>
                <a:rect l="l" t="t" r="r" b="b"/>
                <a:pathLst>
                  <a:path w="9759" h="1197" extrusionOk="0">
                    <a:moveTo>
                      <a:pt x="1" y="0"/>
                    </a:moveTo>
                    <a:lnTo>
                      <a:pt x="1" y="1196"/>
                    </a:lnTo>
                    <a:lnTo>
                      <a:pt x="9759" y="1196"/>
                    </a:lnTo>
                    <a:lnTo>
                      <a:pt x="9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65"/>
              <p:cNvSpPr/>
              <p:nvPr/>
            </p:nvSpPr>
            <p:spPr>
              <a:xfrm>
                <a:off x="5158916" y="966437"/>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65"/>
              <p:cNvSpPr/>
              <p:nvPr/>
            </p:nvSpPr>
            <p:spPr>
              <a:xfrm>
                <a:off x="5590053" y="966437"/>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65"/>
              <p:cNvSpPr/>
              <p:nvPr/>
            </p:nvSpPr>
            <p:spPr>
              <a:xfrm>
                <a:off x="5374460" y="966437"/>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65"/>
              <p:cNvSpPr/>
              <p:nvPr/>
            </p:nvSpPr>
            <p:spPr>
              <a:xfrm>
                <a:off x="5199502" y="1024225"/>
                <a:ext cx="175199" cy="853529"/>
              </a:xfrm>
              <a:custGeom>
                <a:avLst/>
                <a:gdLst/>
                <a:ahLst/>
                <a:cxnLst/>
                <a:rect l="l" t="t" r="r" b="b"/>
                <a:pathLst>
                  <a:path w="3626" h="17665" extrusionOk="0">
                    <a:moveTo>
                      <a:pt x="0" y="0"/>
                    </a:moveTo>
                    <a:lnTo>
                      <a:pt x="0" y="17664"/>
                    </a:lnTo>
                    <a:lnTo>
                      <a:pt x="418" y="17664"/>
                    </a:lnTo>
                    <a:lnTo>
                      <a:pt x="418" y="6860"/>
                    </a:lnTo>
                    <a:cubicBezTo>
                      <a:pt x="418" y="4118"/>
                      <a:pt x="1813" y="2652"/>
                      <a:pt x="1813" y="2652"/>
                    </a:cubicBezTo>
                    <a:cubicBezTo>
                      <a:pt x="1813" y="2652"/>
                      <a:pt x="3206" y="4118"/>
                      <a:pt x="3206" y="6860"/>
                    </a:cubicBezTo>
                    <a:lnTo>
                      <a:pt x="3206" y="17664"/>
                    </a:lnTo>
                    <a:lnTo>
                      <a:pt x="3625" y="17664"/>
                    </a:lnTo>
                    <a:lnTo>
                      <a:pt x="3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65"/>
              <p:cNvSpPr/>
              <p:nvPr/>
            </p:nvSpPr>
            <p:spPr>
              <a:xfrm>
                <a:off x="5414902" y="1024225"/>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65"/>
              <p:cNvSpPr/>
              <p:nvPr/>
            </p:nvSpPr>
            <p:spPr>
              <a:xfrm>
                <a:off x="3985618" y="971470"/>
                <a:ext cx="471530" cy="57836"/>
              </a:xfrm>
              <a:custGeom>
                <a:avLst/>
                <a:gdLst/>
                <a:ahLst/>
                <a:cxnLst/>
                <a:rect l="l" t="t" r="r" b="b"/>
                <a:pathLst>
                  <a:path w="9759" h="1197" extrusionOk="0">
                    <a:moveTo>
                      <a:pt x="0" y="0"/>
                    </a:moveTo>
                    <a:lnTo>
                      <a:pt x="0" y="1196"/>
                    </a:lnTo>
                    <a:lnTo>
                      <a:pt x="9758" y="1196"/>
                    </a:lnTo>
                    <a:lnTo>
                      <a:pt x="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65"/>
              <p:cNvSpPr/>
              <p:nvPr/>
            </p:nvSpPr>
            <p:spPr>
              <a:xfrm>
                <a:off x="3985618" y="971470"/>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65"/>
              <p:cNvSpPr/>
              <p:nvPr/>
            </p:nvSpPr>
            <p:spPr>
              <a:xfrm>
                <a:off x="4416610" y="971470"/>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65"/>
              <p:cNvSpPr/>
              <p:nvPr/>
            </p:nvSpPr>
            <p:spPr>
              <a:xfrm>
                <a:off x="4201114" y="971470"/>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65"/>
              <p:cNvSpPr/>
              <p:nvPr/>
            </p:nvSpPr>
            <p:spPr>
              <a:xfrm>
                <a:off x="4026060" y="1029258"/>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65"/>
              <p:cNvSpPr/>
              <p:nvPr/>
            </p:nvSpPr>
            <p:spPr>
              <a:xfrm>
                <a:off x="4241556" y="1029258"/>
                <a:ext cx="175199" cy="853529"/>
              </a:xfrm>
              <a:custGeom>
                <a:avLst/>
                <a:gdLst/>
                <a:ahLst/>
                <a:cxnLst/>
                <a:rect l="l" t="t" r="r" b="b"/>
                <a:pathLst>
                  <a:path w="3626" h="17665" extrusionOk="0">
                    <a:moveTo>
                      <a:pt x="1" y="0"/>
                    </a:moveTo>
                    <a:lnTo>
                      <a:pt x="1" y="17664"/>
                    </a:lnTo>
                    <a:lnTo>
                      <a:pt x="419" y="17664"/>
                    </a:lnTo>
                    <a:lnTo>
                      <a:pt x="419" y="6860"/>
                    </a:lnTo>
                    <a:cubicBezTo>
                      <a:pt x="419" y="4118"/>
                      <a:pt x="1813" y="2652"/>
                      <a:pt x="1813" y="2652"/>
                    </a:cubicBezTo>
                    <a:cubicBezTo>
                      <a:pt x="1813" y="2652"/>
                      <a:pt x="3206" y="4118"/>
                      <a:pt x="3206" y="6860"/>
                    </a:cubicBezTo>
                    <a:lnTo>
                      <a:pt x="3206"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65"/>
              <p:cNvSpPr/>
              <p:nvPr/>
            </p:nvSpPr>
            <p:spPr>
              <a:xfrm>
                <a:off x="3979505" y="964006"/>
                <a:ext cx="483706" cy="923396"/>
              </a:xfrm>
              <a:custGeom>
                <a:avLst/>
                <a:gdLst/>
                <a:ahLst/>
                <a:cxnLst/>
                <a:rect l="l" t="t" r="r" b="b"/>
                <a:pathLst>
                  <a:path w="10011" h="19111" extrusionOk="0">
                    <a:moveTo>
                      <a:pt x="127" y="1"/>
                    </a:moveTo>
                    <a:cubicBezTo>
                      <a:pt x="58" y="1"/>
                      <a:pt x="0" y="58"/>
                      <a:pt x="0" y="127"/>
                    </a:cubicBezTo>
                    <a:lnTo>
                      <a:pt x="0" y="18985"/>
                    </a:lnTo>
                    <a:cubicBezTo>
                      <a:pt x="0" y="19054"/>
                      <a:pt x="58" y="19111"/>
                      <a:pt x="127" y="19111"/>
                    </a:cubicBezTo>
                    <a:cubicBezTo>
                      <a:pt x="196" y="19111"/>
                      <a:pt x="253" y="19054"/>
                      <a:pt x="253" y="18985"/>
                    </a:cubicBezTo>
                    <a:lnTo>
                      <a:pt x="253" y="247"/>
                    </a:lnTo>
                    <a:lnTo>
                      <a:pt x="9758" y="247"/>
                    </a:lnTo>
                    <a:lnTo>
                      <a:pt x="9758" y="18983"/>
                    </a:lnTo>
                    <a:cubicBezTo>
                      <a:pt x="9758" y="19052"/>
                      <a:pt x="9816" y="19109"/>
                      <a:pt x="9885" y="19109"/>
                    </a:cubicBezTo>
                    <a:cubicBezTo>
                      <a:pt x="9954" y="19109"/>
                      <a:pt x="10011" y="19054"/>
                      <a:pt x="10011" y="18985"/>
                    </a:cubicBezTo>
                    <a:lnTo>
                      <a:pt x="10011" y="127"/>
                    </a:lnTo>
                    <a:cubicBezTo>
                      <a:pt x="10011" y="58"/>
                      <a:pt x="9954" y="1"/>
                      <a:pt x="9885"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65"/>
              <p:cNvSpPr/>
              <p:nvPr/>
            </p:nvSpPr>
            <p:spPr>
              <a:xfrm>
                <a:off x="3979505" y="963909"/>
                <a:ext cx="483706" cy="69819"/>
              </a:xfrm>
              <a:custGeom>
                <a:avLst/>
                <a:gdLst/>
                <a:ahLst/>
                <a:cxnLst/>
                <a:rect l="l" t="t" r="r" b="b"/>
                <a:pathLst>
                  <a:path w="10011" h="1445" extrusionOk="0">
                    <a:moveTo>
                      <a:pt x="9760" y="251"/>
                    </a:moveTo>
                    <a:lnTo>
                      <a:pt x="9760" y="1196"/>
                    </a:lnTo>
                    <a:lnTo>
                      <a:pt x="253" y="1196"/>
                    </a:lnTo>
                    <a:lnTo>
                      <a:pt x="253" y="251"/>
                    </a:lnTo>
                    <a:close/>
                    <a:moveTo>
                      <a:pt x="127" y="1"/>
                    </a:moveTo>
                    <a:cubicBezTo>
                      <a:pt x="58" y="1"/>
                      <a:pt x="0" y="56"/>
                      <a:pt x="0" y="125"/>
                    </a:cubicBezTo>
                    <a:lnTo>
                      <a:pt x="0" y="1321"/>
                    </a:lnTo>
                    <a:cubicBezTo>
                      <a:pt x="0" y="1390"/>
                      <a:pt x="58" y="1445"/>
                      <a:pt x="127" y="1445"/>
                    </a:cubicBezTo>
                    <a:lnTo>
                      <a:pt x="9885" y="1445"/>
                    </a:lnTo>
                    <a:cubicBezTo>
                      <a:pt x="9954" y="1445"/>
                      <a:pt x="10011" y="1392"/>
                      <a:pt x="10011" y="1321"/>
                    </a:cubicBezTo>
                    <a:lnTo>
                      <a:pt x="10011" y="125"/>
                    </a:lnTo>
                    <a:cubicBezTo>
                      <a:pt x="10011" y="56"/>
                      <a:pt x="9954" y="1"/>
                      <a:pt x="9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65"/>
              <p:cNvSpPr/>
              <p:nvPr/>
            </p:nvSpPr>
            <p:spPr>
              <a:xfrm>
                <a:off x="3979505" y="963909"/>
                <a:ext cx="52666" cy="923396"/>
              </a:xfrm>
              <a:custGeom>
                <a:avLst/>
                <a:gdLst/>
                <a:ahLst/>
                <a:cxnLst/>
                <a:rect l="l" t="t" r="r" b="b"/>
                <a:pathLst>
                  <a:path w="1090" h="19111" extrusionOk="0">
                    <a:moveTo>
                      <a:pt x="842" y="251"/>
                    </a:moveTo>
                    <a:lnTo>
                      <a:pt x="842" y="18861"/>
                    </a:lnTo>
                    <a:lnTo>
                      <a:pt x="253" y="18861"/>
                    </a:lnTo>
                    <a:lnTo>
                      <a:pt x="253" y="251"/>
                    </a:lnTo>
                    <a:close/>
                    <a:moveTo>
                      <a:pt x="127" y="1"/>
                    </a:moveTo>
                    <a:cubicBezTo>
                      <a:pt x="58" y="1"/>
                      <a:pt x="0" y="56"/>
                      <a:pt x="0" y="125"/>
                    </a:cubicBezTo>
                    <a:lnTo>
                      <a:pt x="0" y="18985"/>
                    </a:lnTo>
                    <a:cubicBezTo>
                      <a:pt x="0"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65"/>
              <p:cNvSpPr/>
              <p:nvPr/>
            </p:nvSpPr>
            <p:spPr>
              <a:xfrm>
                <a:off x="4410545"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65"/>
              <p:cNvSpPr/>
              <p:nvPr/>
            </p:nvSpPr>
            <p:spPr>
              <a:xfrm>
                <a:off x="4195001" y="963909"/>
                <a:ext cx="52714" cy="923396"/>
              </a:xfrm>
              <a:custGeom>
                <a:avLst/>
                <a:gdLst/>
                <a:ahLst/>
                <a:cxnLst/>
                <a:rect l="l" t="t" r="r" b="b"/>
                <a:pathLst>
                  <a:path w="1091" h="19111" extrusionOk="0">
                    <a:moveTo>
                      <a:pt x="842" y="251"/>
                    </a:moveTo>
                    <a:lnTo>
                      <a:pt x="842" y="18861"/>
                    </a:lnTo>
                    <a:lnTo>
                      <a:pt x="253" y="18861"/>
                    </a:lnTo>
                    <a:lnTo>
                      <a:pt x="253" y="251"/>
                    </a:lnTo>
                    <a:close/>
                    <a:moveTo>
                      <a:pt x="127" y="1"/>
                    </a:moveTo>
                    <a:cubicBezTo>
                      <a:pt x="58" y="1"/>
                      <a:pt x="1" y="56"/>
                      <a:pt x="1" y="125"/>
                    </a:cubicBezTo>
                    <a:lnTo>
                      <a:pt x="1" y="18985"/>
                    </a:lnTo>
                    <a:cubicBezTo>
                      <a:pt x="1"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65"/>
              <p:cNvSpPr/>
              <p:nvPr/>
            </p:nvSpPr>
            <p:spPr>
              <a:xfrm>
                <a:off x="4019850" y="1021697"/>
                <a:ext cx="187375" cy="865705"/>
              </a:xfrm>
              <a:custGeom>
                <a:avLst/>
                <a:gdLst/>
                <a:ahLst/>
                <a:cxnLst/>
                <a:rect l="l" t="t" r="r" b="b"/>
                <a:pathLst>
                  <a:path w="3878" h="17917" extrusionOk="0">
                    <a:moveTo>
                      <a:pt x="3630" y="249"/>
                    </a:moveTo>
                    <a:lnTo>
                      <a:pt x="3630" y="17665"/>
                    </a:lnTo>
                    <a:lnTo>
                      <a:pt x="3464" y="17665"/>
                    </a:lnTo>
                    <a:lnTo>
                      <a:pt x="3464" y="6987"/>
                    </a:lnTo>
                    <a:cubicBezTo>
                      <a:pt x="3464" y="5546"/>
                      <a:pt x="3078" y="4459"/>
                      <a:pt x="2755" y="3799"/>
                    </a:cubicBezTo>
                    <a:cubicBezTo>
                      <a:pt x="2400" y="3082"/>
                      <a:pt x="2050" y="2707"/>
                      <a:pt x="2036" y="2692"/>
                    </a:cubicBezTo>
                    <a:cubicBezTo>
                      <a:pt x="2010" y="2668"/>
                      <a:pt x="1979" y="2652"/>
                      <a:pt x="1945" y="2652"/>
                    </a:cubicBezTo>
                    <a:cubicBezTo>
                      <a:pt x="1910" y="2652"/>
                      <a:pt x="1878" y="2668"/>
                      <a:pt x="1853" y="2692"/>
                    </a:cubicBezTo>
                    <a:cubicBezTo>
                      <a:pt x="1839" y="2707"/>
                      <a:pt x="1486" y="3080"/>
                      <a:pt x="1134" y="3799"/>
                    </a:cubicBezTo>
                    <a:cubicBezTo>
                      <a:pt x="812" y="4459"/>
                      <a:pt x="424" y="5546"/>
                      <a:pt x="424" y="6987"/>
                    </a:cubicBezTo>
                    <a:lnTo>
                      <a:pt x="424" y="17665"/>
                    </a:lnTo>
                    <a:lnTo>
                      <a:pt x="255" y="17665"/>
                    </a:lnTo>
                    <a:lnTo>
                      <a:pt x="255" y="249"/>
                    </a:lnTo>
                    <a:close/>
                    <a:moveTo>
                      <a:pt x="127" y="0"/>
                    </a:moveTo>
                    <a:cubicBezTo>
                      <a:pt x="58" y="0"/>
                      <a:pt x="1" y="58"/>
                      <a:pt x="1" y="127"/>
                    </a:cubicBezTo>
                    <a:lnTo>
                      <a:pt x="1" y="17791"/>
                    </a:lnTo>
                    <a:cubicBezTo>
                      <a:pt x="1" y="17860"/>
                      <a:pt x="58" y="17917"/>
                      <a:pt x="127" y="17917"/>
                    </a:cubicBezTo>
                    <a:lnTo>
                      <a:pt x="545" y="17917"/>
                    </a:lnTo>
                    <a:cubicBezTo>
                      <a:pt x="615" y="17917"/>
                      <a:pt x="671" y="17860"/>
                      <a:pt x="671" y="17791"/>
                    </a:cubicBezTo>
                    <a:lnTo>
                      <a:pt x="671" y="6985"/>
                    </a:lnTo>
                    <a:cubicBezTo>
                      <a:pt x="671" y="5596"/>
                      <a:pt x="1041" y="4549"/>
                      <a:pt x="1350" y="3917"/>
                    </a:cubicBezTo>
                    <a:cubicBezTo>
                      <a:pt x="1583" y="3444"/>
                      <a:pt x="1817" y="3123"/>
                      <a:pt x="1939" y="2967"/>
                    </a:cubicBezTo>
                    <a:cubicBezTo>
                      <a:pt x="2243" y="3348"/>
                      <a:pt x="3208" y="4731"/>
                      <a:pt x="3208" y="6985"/>
                    </a:cubicBezTo>
                    <a:lnTo>
                      <a:pt x="3208" y="17789"/>
                    </a:lnTo>
                    <a:cubicBezTo>
                      <a:pt x="3208" y="17858"/>
                      <a:pt x="3265" y="17915"/>
                      <a:pt x="3334" y="17915"/>
                    </a:cubicBezTo>
                    <a:lnTo>
                      <a:pt x="3752" y="17915"/>
                    </a:lnTo>
                    <a:cubicBezTo>
                      <a:pt x="3821" y="17915"/>
                      <a:pt x="3878" y="17860"/>
                      <a:pt x="3878" y="17791"/>
                    </a:cubicBezTo>
                    <a:lnTo>
                      <a:pt x="3878" y="127"/>
                    </a:lnTo>
                    <a:cubicBezTo>
                      <a:pt x="3878" y="58"/>
                      <a:pt x="3821" y="0"/>
                      <a:pt x="3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65"/>
              <p:cNvSpPr/>
              <p:nvPr/>
            </p:nvSpPr>
            <p:spPr>
              <a:xfrm>
                <a:off x="4235394" y="1021697"/>
                <a:ext cx="187375" cy="865705"/>
              </a:xfrm>
              <a:custGeom>
                <a:avLst/>
                <a:gdLst/>
                <a:ahLst/>
                <a:cxnLst/>
                <a:rect l="l" t="t" r="r" b="b"/>
                <a:pathLst>
                  <a:path w="3878" h="17917" extrusionOk="0">
                    <a:moveTo>
                      <a:pt x="3627" y="249"/>
                    </a:moveTo>
                    <a:lnTo>
                      <a:pt x="3627" y="17665"/>
                    </a:lnTo>
                    <a:lnTo>
                      <a:pt x="3464" y="17665"/>
                    </a:lnTo>
                    <a:lnTo>
                      <a:pt x="3464" y="6987"/>
                    </a:lnTo>
                    <a:cubicBezTo>
                      <a:pt x="3464" y="5546"/>
                      <a:pt x="3076" y="4459"/>
                      <a:pt x="2754" y="3799"/>
                    </a:cubicBezTo>
                    <a:cubicBezTo>
                      <a:pt x="2400" y="3082"/>
                      <a:pt x="2049" y="2707"/>
                      <a:pt x="2035" y="2692"/>
                    </a:cubicBezTo>
                    <a:cubicBezTo>
                      <a:pt x="2010" y="2668"/>
                      <a:pt x="1978" y="2652"/>
                      <a:pt x="1943" y="2652"/>
                    </a:cubicBezTo>
                    <a:cubicBezTo>
                      <a:pt x="1909" y="2652"/>
                      <a:pt x="1878" y="2668"/>
                      <a:pt x="1852" y="2692"/>
                    </a:cubicBezTo>
                    <a:cubicBezTo>
                      <a:pt x="1838" y="2707"/>
                      <a:pt x="1486" y="3080"/>
                      <a:pt x="1133" y="3799"/>
                    </a:cubicBezTo>
                    <a:cubicBezTo>
                      <a:pt x="810" y="4459"/>
                      <a:pt x="424" y="5546"/>
                      <a:pt x="424" y="6987"/>
                    </a:cubicBezTo>
                    <a:lnTo>
                      <a:pt x="424" y="17665"/>
                    </a:lnTo>
                    <a:lnTo>
                      <a:pt x="254" y="17665"/>
                    </a:lnTo>
                    <a:lnTo>
                      <a:pt x="254" y="249"/>
                    </a:lnTo>
                    <a:close/>
                    <a:moveTo>
                      <a:pt x="126" y="0"/>
                    </a:moveTo>
                    <a:cubicBezTo>
                      <a:pt x="57" y="0"/>
                      <a:pt x="0" y="58"/>
                      <a:pt x="0" y="127"/>
                    </a:cubicBezTo>
                    <a:lnTo>
                      <a:pt x="0" y="17791"/>
                    </a:lnTo>
                    <a:cubicBezTo>
                      <a:pt x="0" y="17860"/>
                      <a:pt x="57" y="17917"/>
                      <a:pt x="126" y="17917"/>
                    </a:cubicBezTo>
                    <a:lnTo>
                      <a:pt x="544" y="17917"/>
                    </a:lnTo>
                    <a:cubicBezTo>
                      <a:pt x="613" y="17917"/>
                      <a:pt x="670" y="17860"/>
                      <a:pt x="670" y="17791"/>
                    </a:cubicBezTo>
                    <a:lnTo>
                      <a:pt x="670" y="6985"/>
                    </a:lnTo>
                    <a:cubicBezTo>
                      <a:pt x="670" y="5596"/>
                      <a:pt x="1040" y="4549"/>
                      <a:pt x="1350" y="3917"/>
                    </a:cubicBezTo>
                    <a:cubicBezTo>
                      <a:pt x="1582" y="3444"/>
                      <a:pt x="1815" y="3123"/>
                      <a:pt x="1939" y="2967"/>
                    </a:cubicBezTo>
                    <a:cubicBezTo>
                      <a:pt x="2240" y="3348"/>
                      <a:pt x="3208" y="4731"/>
                      <a:pt x="3208" y="6985"/>
                    </a:cubicBezTo>
                    <a:lnTo>
                      <a:pt x="3208" y="17789"/>
                    </a:lnTo>
                    <a:cubicBezTo>
                      <a:pt x="3208" y="17858"/>
                      <a:pt x="3263" y="17915"/>
                      <a:pt x="3332" y="17915"/>
                    </a:cubicBezTo>
                    <a:lnTo>
                      <a:pt x="3751" y="17915"/>
                    </a:lnTo>
                    <a:cubicBezTo>
                      <a:pt x="3820" y="17915"/>
                      <a:pt x="3877" y="17860"/>
                      <a:pt x="3873" y="17791"/>
                    </a:cubicBezTo>
                    <a:lnTo>
                      <a:pt x="3873" y="127"/>
                    </a:lnTo>
                    <a:cubicBezTo>
                      <a:pt x="3873" y="58"/>
                      <a:pt x="3816" y="0"/>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65"/>
              <p:cNvSpPr/>
              <p:nvPr/>
            </p:nvSpPr>
            <p:spPr>
              <a:xfrm>
                <a:off x="5149803" y="963909"/>
                <a:ext cx="483610" cy="69819"/>
              </a:xfrm>
              <a:custGeom>
                <a:avLst/>
                <a:gdLst/>
                <a:ahLst/>
                <a:cxnLst/>
                <a:rect l="l" t="t" r="r" b="b"/>
                <a:pathLst>
                  <a:path w="10009" h="1445" extrusionOk="0">
                    <a:moveTo>
                      <a:pt x="9758" y="251"/>
                    </a:moveTo>
                    <a:lnTo>
                      <a:pt x="9758" y="1196"/>
                    </a:lnTo>
                    <a:lnTo>
                      <a:pt x="250" y="1196"/>
                    </a:lnTo>
                    <a:lnTo>
                      <a:pt x="250" y="251"/>
                    </a:lnTo>
                    <a:close/>
                    <a:moveTo>
                      <a:pt x="126" y="1"/>
                    </a:moveTo>
                    <a:cubicBezTo>
                      <a:pt x="57" y="1"/>
                      <a:pt x="0" y="56"/>
                      <a:pt x="0" y="125"/>
                    </a:cubicBezTo>
                    <a:lnTo>
                      <a:pt x="0" y="1321"/>
                    </a:lnTo>
                    <a:cubicBezTo>
                      <a:pt x="0" y="1390"/>
                      <a:pt x="57" y="1445"/>
                      <a:pt x="126" y="1445"/>
                    </a:cubicBezTo>
                    <a:lnTo>
                      <a:pt x="9884" y="1445"/>
                    </a:lnTo>
                    <a:cubicBezTo>
                      <a:pt x="9949" y="1445"/>
                      <a:pt x="10006" y="1392"/>
                      <a:pt x="10008" y="1321"/>
                    </a:cubicBezTo>
                    <a:lnTo>
                      <a:pt x="10008" y="125"/>
                    </a:lnTo>
                    <a:cubicBezTo>
                      <a:pt x="10008" y="56"/>
                      <a:pt x="9953"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65"/>
              <p:cNvSpPr/>
              <p:nvPr/>
            </p:nvSpPr>
            <p:spPr>
              <a:xfrm>
                <a:off x="5149706"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2" y="19111"/>
                      <a:pt x="1090" y="19056"/>
                      <a:pt x="1090" y="18987"/>
                    </a:cubicBezTo>
                    <a:lnTo>
                      <a:pt x="1090" y="125"/>
                    </a:lnTo>
                    <a:cubicBezTo>
                      <a:pt x="1090" y="56"/>
                      <a:pt x="103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65"/>
              <p:cNvSpPr/>
              <p:nvPr/>
            </p:nvSpPr>
            <p:spPr>
              <a:xfrm>
                <a:off x="5580795" y="963909"/>
                <a:ext cx="52618" cy="923396"/>
              </a:xfrm>
              <a:custGeom>
                <a:avLst/>
                <a:gdLst/>
                <a:ahLst/>
                <a:cxnLst/>
                <a:rect l="l" t="t" r="r" b="b"/>
                <a:pathLst>
                  <a:path w="1089" h="19111" extrusionOk="0">
                    <a:moveTo>
                      <a:pt x="838" y="251"/>
                    </a:moveTo>
                    <a:lnTo>
                      <a:pt x="838" y="18861"/>
                    </a:lnTo>
                    <a:lnTo>
                      <a:pt x="249" y="18861"/>
                    </a:lnTo>
                    <a:lnTo>
                      <a:pt x="249" y="251"/>
                    </a:lnTo>
                    <a:close/>
                    <a:moveTo>
                      <a:pt x="127" y="1"/>
                    </a:moveTo>
                    <a:cubicBezTo>
                      <a:pt x="56" y="1"/>
                      <a:pt x="1" y="56"/>
                      <a:pt x="1" y="125"/>
                    </a:cubicBezTo>
                    <a:lnTo>
                      <a:pt x="1" y="18985"/>
                    </a:lnTo>
                    <a:cubicBezTo>
                      <a:pt x="1" y="19054"/>
                      <a:pt x="58" y="19111"/>
                      <a:pt x="127" y="19111"/>
                    </a:cubicBezTo>
                    <a:lnTo>
                      <a:pt x="964" y="19111"/>
                    </a:lnTo>
                    <a:cubicBezTo>
                      <a:pt x="1029" y="19111"/>
                      <a:pt x="1086" y="19056"/>
                      <a:pt x="1088" y="18987"/>
                    </a:cubicBezTo>
                    <a:lnTo>
                      <a:pt x="1088" y="125"/>
                    </a:lnTo>
                    <a:cubicBezTo>
                      <a:pt x="1088"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65"/>
              <p:cNvSpPr/>
              <p:nvPr/>
            </p:nvSpPr>
            <p:spPr>
              <a:xfrm>
                <a:off x="5365203" y="963909"/>
                <a:ext cx="52569" cy="923396"/>
              </a:xfrm>
              <a:custGeom>
                <a:avLst/>
                <a:gdLst/>
                <a:ahLst/>
                <a:cxnLst/>
                <a:rect l="l" t="t" r="r" b="b"/>
                <a:pathLst>
                  <a:path w="1088" h="19111" extrusionOk="0">
                    <a:moveTo>
                      <a:pt x="840" y="251"/>
                    </a:moveTo>
                    <a:lnTo>
                      <a:pt x="840" y="18861"/>
                    </a:lnTo>
                    <a:lnTo>
                      <a:pt x="251" y="18861"/>
                    </a:lnTo>
                    <a:lnTo>
                      <a:pt x="251" y="251"/>
                    </a:lnTo>
                    <a:close/>
                    <a:moveTo>
                      <a:pt x="127" y="1"/>
                    </a:moveTo>
                    <a:cubicBezTo>
                      <a:pt x="56" y="1"/>
                      <a:pt x="0" y="56"/>
                      <a:pt x="0" y="125"/>
                    </a:cubicBezTo>
                    <a:lnTo>
                      <a:pt x="0" y="18985"/>
                    </a:lnTo>
                    <a:cubicBezTo>
                      <a:pt x="0" y="19054"/>
                      <a:pt x="58" y="19111"/>
                      <a:pt x="127" y="19111"/>
                    </a:cubicBezTo>
                    <a:lnTo>
                      <a:pt x="964" y="19111"/>
                    </a:lnTo>
                    <a:cubicBezTo>
                      <a:pt x="1033" y="19111"/>
                      <a:pt x="1088" y="19056"/>
                      <a:pt x="1088" y="18987"/>
                    </a:cubicBezTo>
                    <a:lnTo>
                      <a:pt x="1088" y="125"/>
                    </a:lnTo>
                    <a:cubicBezTo>
                      <a:pt x="1088" y="56"/>
                      <a:pt x="1031"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65"/>
              <p:cNvSpPr/>
              <p:nvPr/>
            </p:nvSpPr>
            <p:spPr>
              <a:xfrm>
                <a:off x="5190052" y="1021697"/>
                <a:ext cx="187279" cy="865705"/>
              </a:xfrm>
              <a:custGeom>
                <a:avLst/>
                <a:gdLst/>
                <a:ahLst/>
                <a:cxnLst/>
                <a:rect l="l" t="t" r="r" b="b"/>
                <a:pathLst>
                  <a:path w="3876" h="17917" extrusionOk="0">
                    <a:moveTo>
                      <a:pt x="3627" y="249"/>
                    </a:moveTo>
                    <a:lnTo>
                      <a:pt x="3627" y="17665"/>
                    </a:lnTo>
                    <a:lnTo>
                      <a:pt x="3462" y="17665"/>
                    </a:lnTo>
                    <a:lnTo>
                      <a:pt x="3462" y="6987"/>
                    </a:lnTo>
                    <a:cubicBezTo>
                      <a:pt x="3462" y="5546"/>
                      <a:pt x="3076" y="4459"/>
                      <a:pt x="2753" y="3799"/>
                    </a:cubicBezTo>
                    <a:cubicBezTo>
                      <a:pt x="2398" y="3082"/>
                      <a:pt x="2049" y="2707"/>
                      <a:pt x="2034" y="2692"/>
                    </a:cubicBezTo>
                    <a:cubicBezTo>
                      <a:pt x="2010" y="2668"/>
                      <a:pt x="1978" y="2652"/>
                      <a:pt x="1943" y="2652"/>
                    </a:cubicBezTo>
                    <a:cubicBezTo>
                      <a:pt x="1908" y="2652"/>
                      <a:pt x="1876" y="2668"/>
                      <a:pt x="1852" y="2692"/>
                    </a:cubicBezTo>
                    <a:cubicBezTo>
                      <a:pt x="1837" y="2707"/>
                      <a:pt x="1484" y="3080"/>
                      <a:pt x="1133" y="3799"/>
                    </a:cubicBezTo>
                    <a:cubicBezTo>
                      <a:pt x="810" y="4459"/>
                      <a:pt x="424" y="5546"/>
                      <a:pt x="424" y="6987"/>
                    </a:cubicBezTo>
                    <a:lnTo>
                      <a:pt x="424" y="17665"/>
                    </a:lnTo>
                    <a:lnTo>
                      <a:pt x="255" y="17665"/>
                    </a:lnTo>
                    <a:lnTo>
                      <a:pt x="255" y="249"/>
                    </a:lnTo>
                    <a:close/>
                    <a:moveTo>
                      <a:pt x="125" y="0"/>
                    </a:moveTo>
                    <a:cubicBezTo>
                      <a:pt x="56" y="0"/>
                      <a:pt x="0" y="58"/>
                      <a:pt x="0" y="127"/>
                    </a:cubicBezTo>
                    <a:lnTo>
                      <a:pt x="0" y="17791"/>
                    </a:lnTo>
                    <a:cubicBezTo>
                      <a:pt x="0" y="17860"/>
                      <a:pt x="58" y="17917"/>
                      <a:pt x="125" y="17917"/>
                    </a:cubicBezTo>
                    <a:lnTo>
                      <a:pt x="544" y="17917"/>
                    </a:lnTo>
                    <a:cubicBezTo>
                      <a:pt x="613" y="17917"/>
                      <a:pt x="670" y="17860"/>
                      <a:pt x="670" y="17791"/>
                    </a:cubicBezTo>
                    <a:lnTo>
                      <a:pt x="670" y="6985"/>
                    </a:lnTo>
                    <a:cubicBezTo>
                      <a:pt x="670" y="5596"/>
                      <a:pt x="1039" y="4549"/>
                      <a:pt x="1350" y="3917"/>
                    </a:cubicBezTo>
                    <a:cubicBezTo>
                      <a:pt x="1581" y="3444"/>
                      <a:pt x="1815" y="3123"/>
                      <a:pt x="1937" y="2967"/>
                    </a:cubicBezTo>
                    <a:cubicBezTo>
                      <a:pt x="2240" y="3348"/>
                      <a:pt x="3206" y="4731"/>
                      <a:pt x="3206" y="6985"/>
                    </a:cubicBezTo>
                    <a:lnTo>
                      <a:pt x="3206" y="17789"/>
                    </a:lnTo>
                    <a:cubicBezTo>
                      <a:pt x="3206" y="17858"/>
                      <a:pt x="3263" y="17915"/>
                      <a:pt x="3332" y="17915"/>
                    </a:cubicBezTo>
                    <a:lnTo>
                      <a:pt x="3752" y="17915"/>
                    </a:lnTo>
                    <a:cubicBezTo>
                      <a:pt x="3821" y="17915"/>
                      <a:pt x="3876"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65"/>
              <p:cNvSpPr/>
              <p:nvPr/>
            </p:nvSpPr>
            <p:spPr>
              <a:xfrm>
                <a:off x="5405644" y="1021697"/>
                <a:ext cx="187230" cy="865705"/>
              </a:xfrm>
              <a:custGeom>
                <a:avLst/>
                <a:gdLst/>
                <a:ahLst/>
                <a:cxnLst/>
                <a:rect l="l" t="t" r="r" b="b"/>
                <a:pathLst>
                  <a:path w="3875" h="17917" extrusionOk="0">
                    <a:moveTo>
                      <a:pt x="3626" y="249"/>
                    </a:moveTo>
                    <a:lnTo>
                      <a:pt x="3626" y="17665"/>
                    </a:lnTo>
                    <a:lnTo>
                      <a:pt x="3460" y="17665"/>
                    </a:lnTo>
                    <a:lnTo>
                      <a:pt x="3460" y="6987"/>
                    </a:lnTo>
                    <a:cubicBezTo>
                      <a:pt x="3460" y="5546"/>
                      <a:pt x="3074" y="4459"/>
                      <a:pt x="2751" y="3799"/>
                    </a:cubicBezTo>
                    <a:cubicBezTo>
                      <a:pt x="2396" y="3082"/>
                      <a:pt x="2048" y="2707"/>
                      <a:pt x="2032" y="2692"/>
                    </a:cubicBezTo>
                    <a:cubicBezTo>
                      <a:pt x="2008" y="2668"/>
                      <a:pt x="1975" y="2652"/>
                      <a:pt x="1941" y="2652"/>
                    </a:cubicBezTo>
                    <a:cubicBezTo>
                      <a:pt x="1906" y="2652"/>
                      <a:pt x="1874" y="2668"/>
                      <a:pt x="1851" y="2692"/>
                    </a:cubicBezTo>
                    <a:cubicBezTo>
                      <a:pt x="1835" y="2707"/>
                      <a:pt x="1482" y="3080"/>
                      <a:pt x="1130" y="3799"/>
                    </a:cubicBezTo>
                    <a:cubicBezTo>
                      <a:pt x="809" y="4459"/>
                      <a:pt x="422" y="5546"/>
                      <a:pt x="422" y="6987"/>
                    </a:cubicBezTo>
                    <a:lnTo>
                      <a:pt x="422" y="17665"/>
                    </a:lnTo>
                    <a:lnTo>
                      <a:pt x="251" y="17665"/>
                    </a:lnTo>
                    <a:lnTo>
                      <a:pt x="251" y="249"/>
                    </a:lnTo>
                    <a:close/>
                    <a:moveTo>
                      <a:pt x="127" y="0"/>
                    </a:moveTo>
                    <a:cubicBezTo>
                      <a:pt x="56" y="0"/>
                      <a:pt x="1" y="58"/>
                      <a:pt x="1" y="127"/>
                    </a:cubicBezTo>
                    <a:lnTo>
                      <a:pt x="1" y="17791"/>
                    </a:lnTo>
                    <a:cubicBezTo>
                      <a:pt x="1" y="17860"/>
                      <a:pt x="58" y="17917"/>
                      <a:pt x="127" y="17917"/>
                    </a:cubicBezTo>
                    <a:lnTo>
                      <a:pt x="545" y="17917"/>
                    </a:lnTo>
                    <a:cubicBezTo>
                      <a:pt x="614" y="17917"/>
                      <a:pt x="671" y="17860"/>
                      <a:pt x="671" y="17791"/>
                    </a:cubicBezTo>
                    <a:lnTo>
                      <a:pt x="671" y="6985"/>
                    </a:lnTo>
                    <a:cubicBezTo>
                      <a:pt x="671" y="5596"/>
                      <a:pt x="1039" y="4549"/>
                      <a:pt x="1350" y="3917"/>
                    </a:cubicBezTo>
                    <a:cubicBezTo>
                      <a:pt x="1581" y="3444"/>
                      <a:pt x="1815" y="3123"/>
                      <a:pt x="1939" y="2967"/>
                    </a:cubicBezTo>
                    <a:cubicBezTo>
                      <a:pt x="2241" y="3348"/>
                      <a:pt x="3206" y="4731"/>
                      <a:pt x="3206" y="6985"/>
                    </a:cubicBezTo>
                    <a:lnTo>
                      <a:pt x="3206" y="17789"/>
                    </a:lnTo>
                    <a:cubicBezTo>
                      <a:pt x="3206" y="17858"/>
                      <a:pt x="3263" y="17915"/>
                      <a:pt x="3332" y="17915"/>
                    </a:cubicBezTo>
                    <a:lnTo>
                      <a:pt x="3752" y="17915"/>
                    </a:lnTo>
                    <a:cubicBezTo>
                      <a:pt x="3821" y="17915"/>
                      <a:pt x="3874"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65"/>
              <p:cNvSpPr/>
              <p:nvPr/>
            </p:nvSpPr>
            <p:spPr>
              <a:xfrm>
                <a:off x="3254066" y="963523"/>
                <a:ext cx="2657318" cy="624214"/>
              </a:xfrm>
              <a:custGeom>
                <a:avLst/>
                <a:gdLst/>
                <a:ahLst/>
                <a:cxnLst/>
                <a:rect l="l" t="t" r="r" b="b"/>
                <a:pathLst>
                  <a:path w="54997" h="12919" extrusionOk="0">
                    <a:moveTo>
                      <a:pt x="49115" y="1"/>
                    </a:moveTo>
                    <a:cubicBezTo>
                      <a:pt x="49064" y="1"/>
                      <a:pt x="49017" y="38"/>
                      <a:pt x="49001" y="87"/>
                    </a:cubicBezTo>
                    <a:cubicBezTo>
                      <a:pt x="48991" y="119"/>
                      <a:pt x="47953" y="3279"/>
                      <a:pt x="45973" y="6394"/>
                    </a:cubicBezTo>
                    <a:cubicBezTo>
                      <a:pt x="44814" y="8218"/>
                      <a:pt x="43560" y="9672"/>
                      <a:pt x="42253" y="10712"/>
                    </a:cubicBezTo>
                    <a:cubicBezTo>
                      <a:pt x="40624" y="12009"/>
                      <a:pt x="38906" y="12663"/>
                      <a:pt x="37141" y="12663"/>
                    </a:cubicBezTo>
                    <a:cubicBezTo>
                      <a:pt x="35374" y="12663"/>
                      <a:pt x="33640" y="12007"/>
                      <a:pt x="31985" y="10712"/>
                    </a:cubicBezTo>
                    <a:cubicBezTo>
                      <a:pt x="30655" y="9672"/>
                      <a:pt x="29373" y="8218"/>
                      <a:pt x="28177" y="6394"/>
                    </a:cubicBezTo>
                    <a:cubicBezTo>
                      <a:pt x="26132" y="3279"/>
                      <a:pt x="25029" y="119"/>
                      <a:pt x="25019" y="87"/>
                    </a:cubicBezTo>
                    <a:cubicBezTo>
                      <a:pt x="25001" y="38"/>
                      <a:pt x="24956" y="3"/>
                      <a:pt x="24902" y="3"/>
                    </a:cubicBezTo>
                    <a:cubicBezTo>
                      <a:pt x="24901" y="3"/>
                      <a:pt x="24899" y="3"/>
                      <a:pt x="24898" y="3"/>
                    </a:cubicBezTo>
                    <a:cubicBezTo>
                      <a:pt x="24848" y="3"/>
                      <a:pt x="24803" y="34"/>
                      <a:pt x="24784" y="82"/>
                    </a:cubicBezTo>
                    <a:cubicBezTo>
                      <a:pt x="24782" y="91"/>
                      <a:pt x="24473" y="881"/>
                      <a:pt x="23716" y="2050"/>
                    </a:cubicBezTo>
                    <a:cubicBezTo>
                      <a:pt x="23019" y="3125"/>
                      <a:pt x="21786" y="4749"/>
                      <a:pt x="19883" y="6374"/>
                    </a:cubicBezTo>
                    <a:cubicBezTo>
                      <a:pt x="17741" y="8200"/>
                      <a:pt x="15204" y="9654"/>
                      <a:pt x="12339" y="10698"/>
                    </a:cubicBezTo>
                    <a:cubicBezTo>
                      <a:pt x="8753" y="12003"/>
                      <a:pt x="4646" y="12667"/>
                      <a:pt x="126" y="12667"/>
                    </a:cubicBezTo>
                    <a:cubicBezTo>
                      <a:pt x="57" y="12667"/>
                      <a:pt x="0" y="12722"/>
                      <a:pt x="0" y="12791"/>
                    </a:cubicBezTo>
                    <a:cubicBezTo>
                      <a:pt x="0" y="12860"/>
                      <a:pt x="57" y="12917"/>
                      <a:pt x="126" y="12917"/>
                    </a:cubicBezTo>
                    <a:cubicBezTo>
                      <a:pt x="4679" y="12917"/>
                      <a:pt x="8822" y="12249"/>
                      <a:pt x="12436" y="10933"/>
                    </a:cubicBezTo>
                    <a:cubicBezTo>
                      <a:pt x="15328" y="9879"/>
                      <a:pt x="17893" y="8405"/>
                      <a:pt x="20056" y="6559"/>
                    </a:cubicBezTo>
                    <a:cubicBezTo>
                      <a:pt x="21983" y="4912"/>
                      <a:pt x="23228" y="3271"/>
                      <a:pt x="23933" y="2180"/>
                    </a:cubicBezTo>
                    <a:cubicBezTo>
                      <a:pt x="24434" y="1407"/>
                      <a:pt x="24735" y="807"/>
                      <a:pt x="24891" y="472"/>
                    </a:cubicBezTo>
                    <a:cubicBezTo>
                      <a:pt x="25216" y="1333"/>
                      <a:pt x="26268" y="3949"/>
                      <a:pt x="27964" y="6534"/>
                    </a:cubicBezTo>
                    <a:cubicBezTo>
                      <a:pt x="29178" y="8384"/>
                      <a:pt x="30478" y="9855"/>
                      <a:pt x="31831" y="10915"/>
                    </a:cubicBezTo>
                    <a:cubicBezTo>
                      <a:pt x="33530" y="12245"/>
                      <a:pt x="35315" y="12919"/>
                      <a:pt x="37141" y="12919"/>
                    </a:cubicBezTo>
                    <a:cubicBezTo>
                      <a:pt x="38965" y="12919"/>
                      <a:pt x="40736" y="12245"/>
                      <a:pt x="42413" y="10903"/>
                    </a:cubicBezTo>
                    <a:cubicBezTo>
                      <a:pt x="43743" y="9843"/>
                      <a:pt x="45013" y="8368"/>
                      <a:pt x="46188" y="6520"/>
                    </a:cubicBezTo>
                    <a:cubicBezTo>
                      <a:pt x="47821" y="3951"/>
                      <a:pt x="48816" y="1352"/>
                      <a:pt x="49131" y="474"/>
                    </a:cubicBezTo>
                    <a:cubicBezTo>
                      <a:pt x="49312" y="901"/>
                      <a:pt x="49702" y="1734"/>
                      <a:pt x="50327" y="2761"/>
                    </a:cubicBezTo>
                    <a:cubicBezTo>
                      <a:pt x="51852" y="5263"/>
                      <a:pt x="53587" y="6975"/>
                      <a:pt x="54777" y="7970"/>
                    </a:cubicBezTo>
                    <a:cubicBezTo>
                      <a:pt x="54800" y="7989"/>
                      <a:pt x="54828" y="7999"/>
                      <a:pt x="54857" y="7999"/>
                    </a:cubicBezTo>
                    <a:cubicBezTo>
                      <a:pt x="54892" y="7999"/>
                      <a:pt x="54928" y="7984"/>
                      <a:pt x="54953" y="7954"/>
                    </a:cubicBezTo>
                    <a:cubicBezTo>
                      <a:pt x="54996" y="7903"/>
                      <a:pt x="54990" y="7824"/>
                      <a:pt x="54937" y="7781"/>
                    </a:cubicBezTo>
                    <a:cubicBezTo>
                      <a:pt x="52809" y="6002"/>
                      <a:pt x="51375" y="4002"/>
                      <a:pt x="50544" y="2641"/>
                    </a:cubicBezTo>
                    <a:cubicBezTo>
                      <a:pt x="49643" y="1163"/>
                      <a:pt x="49241" y="91"/>
                      <a:pt x="49237" y="82"/>
                    </a:cubicBezTo>
                    <a:cubicBezTo>
                      <a:pt x="49218" y="32"/>
                      <a:pt x="49168" y="1"/>
                      <a:pt x="49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65"/>
              <p:cNvSpPr/>
              <p:nvPr/>
            </p:nvSpPr>
            <p:spPr>
              <a:xfrm>
                <a:off x="5620512" y="1523668"/>
                <a:ext cx="290098" cy="64069"/>
              </a:xfrm>
              <a:custGeom>
                <a:avLst/>
                <a:gdLst/>
                <a:ahLst/>
                <a:cxnLst/>
                <a:rect l="l" t="t" r="r" b="b"/>
                <a:pathLst>
                  <a:path w="6004" h="1326" extrusionOk="0">
                    <a:moveTo>
                      <a:pt x="141" y="1"/>
                    </a:moveTo>
                    <a:cubicBezTo>
                      <a:pt x="93" y="1"/>
                      <a:pt x="47" y="29"/>
                      <a:pt x="26" y="79"/>
                    </a:cubicBezTo>
                    <a:cubicBezTo>
                      <a:pt x="0" y="142"/>
                      <a:pt x="30" y="213"/>
                      <a:pt x="95" y="240"/>
                    </a:cubicBezTo>
                    <a:cubicBezTo>
                      <a:pt x="1868" y="961"/>
                      <a:pt x="3813" y="1326"/>
                      <a:pt x="5877" y="1326"/>
                    </a:cubicBezTo>
                    <a:cubicBezTo>
                      <a:pt x="5946" y="1326"/>
                      <a:pt x="6003" y="1273"/>
                      <a:pt x="6003" y="1202"/>
                    </a:cubicBezTo>
                    <a:cubicBezTo>
                      <a:pt x="6003" y="1133"/>
                      <a:pt x="5946" y="1076"/>
                      <a:pt x="5877" y="1076"/>
                    </a:cubicBezTo>
                    <a:cubicBezTo>
                      <a:pt x="3848" y="1076"/>
                      <a:pt x="1931" y="715"/>
                      <a:pt x="188" y="10"/>
                    </a:cubicBezTo>
                    <a:cubicBezTo>
                      <a:pt x="172" y="4"/>
                      <a:pt x="156"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65"/>
              <p:cNvSpPr/>
              <p:nvPr/>
            </p:nvSpPr>
            <p:spPr>
              <a:xfrm>
                <a:off x="5425261" y="1403260"/>
                <a:ext cx="148190" cy="104317"/>
              </a:xfrm>
              <a:custGeom>
                <a:avLst/>
                <a:gdLst/>
                <a:ahLst/>
                <a:cxnLst/>
                <a:rect l="l" t="t" r="r" b="b"/>
                <a:pathLst>
                  <a:path w="3067" h="2159" extrusionOk="0">
                    <a:moveTo>
                      <a:pt x="138" y="1"/>
                    </a:moveTo>
                    <a:cubicBezTo>
                      <a:pt x="104" y="1"/>
                      <a:pt x="70" y="15"/>
                      <a:pt x="46" y="43"/>
                    </a:cubicBezTo>
                    <a:cubicBezTo>
                      <a:pt x="1" y="94"/>
                      <a:pt x="7" y="173"/>
                      <a:pt x="58" y="218"/>
                    </a:cubicBezTo>
                    <a:cubicBezTo>
                      <a:pt x="933" y="977"/>
                      <a:pt x="1878" y="1625"/>
                      <a:pt x="2867" y="2143"/>
                    </a:cubicBezTo>
                    <a:cubicBezTo>
                      <a:pt x="2887" y="2153"/>
                      <a:pt x="2907" y="2159"/>
                      <a:pt x="2926" y="2159"/>
                    </a:cubicBezTo>
                    <a:cubicBezTo>
                      <a:pt x="2972" y="2159"/>
                      <a:pt x="3013" y="2137"/>
                      <a:pt x="3035" y="2092"/>
                    </a:cubicBezTo>
                    <a:cubicBezTo>
                      <a:pt x="3066" y="2033"/>
                      <a:pt x="3044" y="1956"/>
                      <a:pt x="2983" y="1925"/>
                    </a:cubicBezTo>
                    <a:cubicBezTo>
                      <a:pt x="2010" y="1412"/>
                      <a:pt x="1080" y="778"/>
                      <a:pt x="219" y="31"/>
                    </a:cubicBezTo>
                    <a:cubicBezTo>
                      <a:pt x="196" y="11"/>
                      <a:pt x="167" y="1"/>
                      <a:pt x="138"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65"/>
              <p:cNvSpPr/>
              <p:nvPr/>
            </p:nvSpPr>
            <p:spPr>
              <a:xfrm>
                <a:off x="5249434" y="1190277"/>
                <a:ext cx="106975" cy="142247"/>
              </a:xfrm>
              <a:custGeom>
                <a:avLst/>
                <a:gdLst/>
                <a:ahLst/>
                <a:cxnLst/>
                <a:rect l="l" t="t" r="r" b="b"/>
                <a:pathLst>
                  <a:path w="2214" h="2944" extrusionOk="0">
                    <a:moveTo>
                      <a:pt x="141" y="1"/>
                    </a:moveTo>
                    <a:cubicBezTo>
                      <a:pt x="119" y="1"/>
                      <a:pt x="96" y="7"/>
                      <a:pt x="76" y="18"/>
                    </a:cubicBezTo>
                    <a:cubicBezTo>
                      <a:pt x="17" y="54"/>
                      <a:pt x="1" y="129"/>
                      <a:pt x="34" y="188"/>
                    </a:cubicBezTo>
                    <a:cubicBezTo>
                      <a:pt x="621" y="1169"/>
                      <a:pt x="1275" y="2079"/>
                      <a:pt x="1983" y="2901"/>
                    </a:cubicBezTo>
                    <a:cubicBezTo>
                      <a:pt x="2006" y="2930"/>
                      <a:pt x="2042" y="2944"/>
                      <a:pt x="2075" y="2944"/>
                    </a:cubicBezTo>
                    <a:cubicBezTo>
                      <a:pt x="2103" y="2944"/>
                      <a:pt x="2132" y="2934"/>
                      <a:pt x="2158" y="2912"/>
                    </a:cubicBezTo>
                    <a:cubicBezTo>
                      <a:pt x="2209" y="2867"/>
                      <a:pt x="2213" y="2788"/>
                      <a:pt x="2170" y="2737"/>
                    </a:cubicBezTo>
                    <a:cubicBezTo>
                      <a:pt x="1473" y="1929"/>
                      <a:pt x="824" y="1029"/>
                      <a:pt x="247" y="60"/>
                    </a:cubicBezTo>
                    <a:cubicBezTo>
                      <a:pt x="224" y="21"/>
                      <a:pt x="183"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65"/>
              <p:cNvSpPr/>
              <p:nvPr/>
            </p:nvSpPr>
            <p:spPr>
              <a:xfrm>
                <a:off x="4450311" y="964103"/>
                <a:ext cx="712200" cy="623634"/>
              </a:xfrm>
              <a:custGeom>
                <a:avLst/>
                <a:gdLst/>
                <a:ahLst/>
                <a:cxnLst/>
                <a:rect l="l" t="t" r="r" b="b"/>
                <a:pathLst>
                  <a:path w="14740" h="12907" extrusionOk="0">
                    <a:moveTo>
                      <a:pt x="14599" y="1"/>
                    </a:moveTo>
                    <a:cubicBezTo>
                      <a:pt x="14547" y="1"/>
                      <a:pt x="14499" y="33"/>
                      <a:pt x="14481" y="87"/>
                    </a:cubicBezTo>
                    <a:cubicBezTo>
                      <a:pt x="14471" y="119"/>
                      <a:pt x="13437" y="3273"/>
                      <a:pt x="11457" y="6390"/>
                    </a:cubicBezTo>
                    <a:cubicBezTo>
                      <a:pt x="10297" y="8216"/>
                      <a:pt x="9045" y="9670"/>
                      <a:pt x="7735" y="10710"/>
                    </a:cubicBezTo>
                    <a:cubicBezTo>
                      <a:pt x="6108" y="12004"/>
                      <a:pt x="4386" y="12661"/>
                      <a:pt x="2619" y="12661"/>
                    </a:cubicBezTo>
                    <a:cubicBezTo>
                      <a:pt x="1795" y="12661"/>
                      <a:pt x="974" y="12521"/>
                      <a:pt x="180" y="12243"/>
                    </a:cubicBezTo>
                    <a:cubicBezTo>
                      <a:pt x="167" y="12238"/>
                      <a:pt x="153" y="12236"/>
                      <a:pt x="140" y="12236"/>
                    </a:cubicBezTo>
                    <a:cubicBezTo>
                      <a:pt x="88" y="12236"/>
                      <a:pt x="40" y="12268"/>
                      <a:pt x="22" y="12320"/>
                    </a:cubicBezTo>
                    <a:cubicBezTo>
                      <a:pt x="1" y="12383"/>
                      <a:pt x="34" y="12454"/>
                      <a:pt x="99" y="12477"/>
                    </a:cubicBezTo>
                    <a:cubicBezTo>
                      <a:pt x="921" y="12763"/>
                      <a:pt x="1770" y="12907"/>
                      <a:pt x="2623" y="12907"/>
                    </a:cubicBezTo>
                    <a:cubicBezTo>
                      <a:pt x="4447" y="12907"/>
                      <a:pt x="6220" y="12233"/>
                      <a:pt x="7893" y="10905"/>
                    </a:cubicBezTo>
                    <a:cubicBezTo>
                      <a:pt x="9223" y="9847"/>
                      <a:pt x="10494" y="8372"/>
                      <a:pt x="11668" y="6522"/>
                    </a:cubicBezTo>
                    <a:cubicBezTo>
                      <a:pt x="13665" y="3379"/>
                      <a:pt x="14710" y="196"/>
                      <a:pt x="14719" y="164"/>
                    </a:cubicBezTo>
                    <a:cubicBezTo>
                      <a:pt x="14739" y="97"/>
                      <a:pt x="14704" y="28"/>
                      <a:pt x="14637" y="6"/>
                    </a:cubicBezTo>
                    <a:cubicBezTo>
                      <a:pt x="14624" y="3"/>
                      <a:pt x="14612" y="1"/>
                      <a:pt x="14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65"/>
              <p:cNvSpPr/>
              <p:nvPr/>
            </p:nvSpPr>
            <p:spPr>
              <a:xfrm>
                <a:off x="4255156" y="1424327"/>
                <a:ext cx="148190" cy="116010"/>
              </a:xfrm>
              <a:custGeom>
                <a:avLst/>
                <a:gdLst/>
                <a:ahLst/>
                <a:cxnLst/>
                <a:rect l="l" t="t" r="r" b="b"/>
                <a:pathLst>
                  <a:path w="3067" h="2401" extrusionOk="0">
                    <a:moveTo>
                      <a:pt x="138" y="0"/>
                    </a:moveTo>
                    <a:cubicBezTo>
                      <a:pt x="106" y="0"/>
                      <a:pt x="75" y="12"/>
                      <a:pt x="50" y="37"/>
                    </a:cubicBezTo>
                    <a:cubicBezTo>
                      <a:pt x="3" y="86"/>
                      <a:pt x="1" y="165"/>
                      <a:pt x="50" y="214"/>
                    </a:cubicBezTo>
                    <a:cubicBezTo>
                      <a:pt x="960" y="1136"/>
                      <a:pt x="1906" y="1869"/>
                      <a:pt x="2864" y="2385"/>
                    </a:cubicBezTo>
                    <a:cubicBezTo>
                      <a:pt x="2883" y="2395"/>
                      <a:pt x="2903" y="2401"/>
                      <a:pt x="2923" y="2401"/>
                    </a:cubicBezTo>
                    <a:cubicBezTo>
                      <a:pt x="2968" y="2401"/>
                      <a:pt x="3011" y="2377"/>
                      <a:pt x="3031" y="2334"/>
                    </a:cubicBezTo>
                    <a:cubicBezTo>
                      <a:pt x="3066" y="2273"/>
                      <a:pt x="3045" y="2196"/>
                      <a:pt x="2982" y="2164"/>
                    </a:cubicBezTo>
                    <a:cubicBezTo>
                      <a:pt x="2050" y="1658"/>
                      <a:pt x="1120" y="943"/>
                      <a:pt x="227" y="37"/>
                    </a:cubicBezTo>
                    <a:cubicBezTo>
                      <a:pt x="203" y="13"/>
                      <a:pt x="170"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65"/>
              <p:cNvSpPr/>
              <p:nvPr/>
            </p:nvSpPr>
            <p:spPr>
              <a:xfrm>
                <a:off x="4081165" y="1186315"/>
                <a:ext cx="105719" cy="154809"/>
              </a:xfrm>
              <a:custGeom>
                <a:avLst/>
                <a:gdLst/>
                <a:ahLst/>
                <a:cxnLst/>
                <a:rect l="l" t="t" r="r" b="b"/>
                <a:pathLst>
                  <a:path w="2188" h="3204" extrusionOk="0">
                    <a:moveTo>
                      <a:pt x="143" y="0"/>
                    </a:moveTo>
                    <a:cubicBezTo>
                      <a:pt x="122" y="0"/>
                      <a:pt x="101" y="6"/>
                      <a:pt x="81" y="18"/>
                    </a:cubicBezTo>
                    <a:cubicBezTo>
                      <a:pt x="22" y="51"/>
                      <a:pt x="1" y="128"/>
                      <a:pt x="34" y="187"/>
                    </a:cubicBezTo>
                    <a:cubicBezTo>
                      <a:pt x="641" y="1271"/>
                      <a:pt x="1287" y="2267"/>
                      <a:pt x="1949" y="3154"/>
                    </a:cubicBezTo>
                    <a:cubicBezTo>
                      <a:pt x="1973" y="3185"/>
                      <a:pt x="2012" y="3203"/>
                      <a:pt x="2049" y="3203"/>
                    </a:cubicBezTo>
                    <a:cubicBezTo>
                      <a:pt x="2075" y="3203"/>
                      <a:pt x="2101" y="3195"/>
                      <a:pt x="2120" y="3176"/>
                    </a:cubicBezTo>
                    <a:cubicBezTo>
                      <a:pt x="2176" y="3134"/>
                      <a:pt x="2187" y="3055"/>
                      <a:pt x="2146" y="3002"/>
                    </a:cubicBezTo>
                    <a:cubicBezTo>
                      <a:pt x="1488" y="2124"/>
                      <a:pt x="852" y="1137"/>
                      <a:pt x="251" y="63"/>
                    </a:cubicBezTo>
                    <a:cubicBezTo>
                      <a:pt x="228" y="23"/>
                      <a:pt x="186"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65"/>
              <p:cNvSpPr/>
              <p:nvPr/>
            </p:nvSpPr>
            <p:spPr>
              <a:xfrm>
                <a:off x="3253390" y="964054"/>
                <a:ext cx="739209" cy="571065"/>
              </a:xfrm>
              <a:custGeom>
                <a:avLst/>
                <a:gdLst/>
                <a:ahLst/>
                <a:cxnLst/>
                <a:rect l="l" t="t" r="r" b="b"/>
                <a:pathLst>
                  <a:path w="15299" h="11819" extrusionOk="0">
                    <a:moveTo>
                      <a:pt x="15157" y="0"/>
                    </a:moveTo>
                    <a:cubicBezTo>
                      <a:pt x="15105" y="0"/>
                      <a:pt x="15057" y="33"/>
                      <a:pt x="15040" y="82"/>
                    </a:cubicBezTo>
                    <a:cubicBezTo>
                      <a:pt x="15036" y="88"/>
                      <a:pt x="14847" y="620"/>
                      <a:pt x="14386" y="1450"/>
                    </a:cubicBezTo>
                    <a:cubicBezTo>
                      <a:pt x="13616" y="2837"/>
                      <a:pt x="12692" y="3973"/>
                      <a:pt x="12056" y="4683"/>
                    </a:cubicBezTo>
                    <a:cubicBezTo>
                      <a:pt x="10755" y="6129"/>
                      <a:pt x="9219" y="7409"/>
                      <a:pt x="7485" y="8489"/>
                    </a:cubicBezTo>
                    <a:cubicBezTo>
                      <a:pt x="5318" y="9838"/>
                      <a:pt x="2835" y="10875"/>
                      <a:pt x="109" y="11572"/>
                    </a:cubicBezTo>
                    <a:cubicBezTo>
                      <a:pt x="40" y="11588"/>
                      <a:pt x="0" y="11657"/>
                      <a:pt x="18" y="11724"/>
                    </a:cubicBezTo>
                    <a:cubicBezTo>
                      <a:pt x="32" y="11781"/>
                      <a:pt x="81" y="11818"/>
                      <a:pt x="138" y="11818"/>
                    </a:cubicBezTo>
                    <a:cubicBezTo>
                      <a:pt x="148" y="11818"/>
                      <a:pt x="160" y="11818"/>
                      <a:pt x="172" y="11814"/>
                    </a:cubicBezTo>
                    <a:cubicBezTo>
                      <a:pt x="2928" y="11113"/>
                      <a:pt x="5436" y="10061"/>
                      <a:pt x="7627" y="8698"/>
                    </a:cubicBezTo>
                    <a:cubicBezTo>
                      <a:pt x="9380" y="7604"/>
                      <a:pt x="10937" y="6306"/>
                      <a:pt x="12253" y="4840"/>
                    </a:cubicBezTo>
                    <a:cubicBezTo>
                      <a:pt x="13421" y="3536"/>
                      <a:pt x="14179" y="2336"/>
                      <a:pt x="14611" y="1560"/>
                    </a:cubicBezTo>
                    <a:cubicBezTo>
                      <a:pt x="15080" y="719"/>
                      <a:pt x="15269" y="189"/>
                      <a:pt x="15277" y="167"/>
                    </a:cubicBezTo>
                    <a:cubicBezTo>
                      <a:pt x="15298" y="100"/>
                      <a:pt x="15263" y="29"/>
                      <a:pt x="15200" y="7"/>
                    </a:cubicBezTo>
                    <a:cubicBezTo>
                      <a:pt x="15186" y="2"/>
                      <a:pt x="15171" y="0"/>
                      <a:pt x="1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0" name="Google Shape;3730;p65"/>
            <p:cNvGrpSpPr/>
            <p:nvPr/>
          </p:nvGrpSpPr>
          <p:grpSpPr>
            <a:xfrm>
              <a:off x="6285925" y="1361223"/>
              <a:ext cx="545400" cy="559811"/>
              <a:chOff x="1501675" y="4053873"/>
              <a:chExt cx="545400" cy="559811"/>
            </a:xfrm>
          </p:grpSpPr>
          <p:grpSp>
            <p:nvGrpSpPr>
              <p:cNvPr id="3731" name="Google Shape;3731;p65"/>
              <p:cNvGrpSpPr/>
              <p:nvPr/>
            </p:nvGrpSpPr>
            <p:grpSpPr>
              <a:xfrm flipH="1">
                <a:off x="1819200" y="4152875"/>
                <a:ext cx="198650" cy="450625"/>
                <a:chOff x="4668225" y="1611725"/>
                <a:chExt cx="198650" cy="450625"/>
              </a:xfrm>
            </p:grpSpPr>
            <p:sp>
              <p:nvSpPr>
                <p:cNvPr id="3732" name="Google Shape;3732;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6" name="Google Shape;3736;p65"/>
              <p:cNvGrpSpPr/>
              <p:nvPr/>
            </p:nvGrpSpPr>
            <p:grpSpPr>
              <a:xfrm flipH="1">
                <a:off x="1507806" y="4053873"/>
                <a:ext cx="246783" cy="559811"/>
                <a:chOff x="4668225" y="1611725"/>
                <a:chExt cx="198650" cy="450625"/>
              </a:xfrm>
            </p:grpSpPr>
            <p:sp>
              <p:nvSpPr>
                <p:cNvPr id="3737" name="Google Shape;3737;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41" name="Google Shape;3741;p65"/>
              <p:cNvCxnSpPr/>
              <p:nvPr/>
            </p:nvCxnSpPr>
            <p:spPr>
              <a:xfrm rot="10800000">
                <a:off x="15016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3742" name="Google Shape;3742;p65"/>
            <p:cNvGrpSpPr/>
            <p:nvPr/>
          </p:nvGrpSpPr>
          <p:grpSpPr>
            <a:xfrm flipH="1">
              <a:off x="2651050" y="1460225"/>
              <a:ext cx="198650" cy="450625"/>
              <a:chOff x="4668225" y="1611725"/>
              <a:chExt cx="198650" cy="450625"/>
            </a:xfrm>
          </p:grpSpPr>
          <p:sp>
            <p:nvSpPr>
              <p:cNvPr id="3743" name="Google Shape;3743;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47" name="Google Shape;3747;p65"/>
            <p:cNvGrpSpPr/>
            <p:nvPr/>
          </p:nvGrpSpPr>
          <p:grpSpPr>
            <a:xfrm flipH="1">
              <a:off x="2339656" y="1361223"/>
              <a:ext cx="246783" cy="559811"/>
              <a:chOff x="4668225" y="1611725"/>
              <a:chExt cx="198650" cy="450625"/>
            </a:xfrm>
          </p:grpSpPr>
          <p:sp>
            <p:nvSpPr>
              <p:cNvPr id="3748" name="Google Shape;3748;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52" name="Google Shape;3752;p65"/>
            <p:cNvCxnSpPr/>
            <p:nvPr/>
          </p:nvCxnSpPr>
          <p:spPr>
            <a:xfrm rot="10800000">
              <a:off x="9175" y="1915700"/>
              <a:ext cx="9153000" cy="0"/>
            </a:xfrm>
            <a:prstGeom prst="straightConnector1">
              <a:avLst/>
            </a:prstGeom>
            <a:noFill/>
            <a:ln w="9525" cap="flat" cmpd="sng">
              <a:solidFill>
                <a:schemeClr val="dk1"/>
              </a:solidFill>
              <a:prstDash val="solid"/>
              <a:round/>
              <a:headEnd type="none" w="med" len="med"/>
              <a:tailEnd type="none" w="med" len="med"/>
            </a:ln>
          </p:spPr>
        </p:cxnSp>
      </p:grpSp>
      <p:pic>
        <p:nvPicPr>
          <p:cNvPr id="5" name="Picture 4" descr="A logo with colorful crosses&#10;&#10;Description automatically generated">
            <a:extLst>
              <a:ext uri="{FF2B5EF4-FFF2-40B4-BE49-F238E27FC236}">
                <a16:creationId xmlns:a16="http://schemas.microsoft.com/office/drawing/2014/main" id="{82824047-CDD1-1975-8F39-62112D21B5B5}"/>
              </a:ext>
            </a:extLst>
          </p:cNvPr>
          <p:cNvPicPr>
            <a:picLocks noChangeAspect="1"/>
          </p:cNvPicPr>
          <p:nvPr/>
        </p:nvPicPr>
        <p:blipFill>
          <a:blip r:embed="rId3"/>
          <a:stretch>
            <a:fillRect/>
          </a:stretch>
        </p:blipFill>
        <p:spPr>
          <a:xfrm>
            <a:off x="2218691" y="4555209"/>
            <a:ext cx="631009" cy="354943"/>
          </a:xfrm>
          <a:prstGeom prst="rect">
            <a:avLst/>
          </a:prstGeom>
        </p:spPr>
      </p:pic>
      <p:pic>
        <p:nvPicPr>
          <p:cNvPr id="11" name="Picture 10" descr="A blue and yellow snake logo">
            <a:extLst>
              <a:ext uri="{FF2B5EF4-FFF2-40B4-BE49-F238E27FC236}">
                <a16:creationId xmlns:a16="http://schemas.microsoft.com/office/drawing/2014/main" id="{4C8C45A5-F614-43AF-3763-7740C976AD9E}"/>
              </a:ext>
            </a:extLst>
          </p:cNvPr>
          <p:cNvPicPr>
            <a:picLocks noChangeAspect="1"/>
          </p:cNvPicPr>
          <p:nvPr/>
        </p:nvPicPr>
        <p:blipFill>
          <a:blip r:embed="rId4"/>
          <a:stretch>
            <a:fillRect/>
          </a:stretch>
        </p:blipFill>
        <p:spPr>
          <a:xfrm>
            <a:off x="1469278" y="4555209"/>
            <a:ext cx="413475" cy="413475"/>
          </a:xfrm>
          <a:prstGeom prst="rect">
            <a:avLst/>
          </a:prstGeom>
        </p:spPr>
      </p:pic>
      <p:sp>
        <p:nvSpPr>
          <p:cNvPr id="12" name="TextBox 11">
            <a:extLst>
              <a:ext uri="{FF2B5EF4-FFF2-40B4-BE49-F238E27FC236}">
                <a16:creationId xmlns:a16="http://schemas.microsoft.com/office/drawing/2014/main" id="{70F56FED-B5CB-D250-F606-5F34BB8E8294}"/>
              </a:ext>
            </a:extLst>
          </p:cNvPr>
          <p:cNvSpPr txBox="1"/>
          <p:nvPr/>
        </p:nvSpPr>
        <p:spPr>
          <a:xfrm>
            <a:off x="1246562" y="4200988"/>
            <a:ext cx="3090026" cy="276999"/>
          </a:xfrm>
          <a:prstGeom prst="rect">
            <a:avLst/>
          </a:prstGeom>
          <a:noFill/>
        </p:spPr>
        <p:txBody>
          <a:bodyPr wrap="square" rtlCol="0">
            <a:spAutoFit/>
          </a:bodyPr>
          <a:lstStyle/>
          <a:p>
            <a:pPr algn="ctr"/>
            <a:r>
              <a:rPr lang="en-US" sz="1200" dirty="0">
                <a:latin typeface="Work Sans Light" panose="020F0502020204030204" pitchFamily="2" charset="0"/>
              </a:rPr>
              <a:t>Images and code were powered by:</a:t>
            </a:r>
          </a:p>
        </p:txBody>
      </p:sp>
      <p:sp>
        <p:nvSpPr>
          <p:cNvPr id="7" name="TextBox 6">
            <a:extLst>
              <a:ext uri="{FF2B5EF4-FFF2-40B4-BE49-F238E27FC236}">
                <a16:creationId xmlns:a16="http://schemas.microsoft.com/office/drawing/2014/main" id="{E62C40F9-7DB0-95D3-5C49-70049054591A}"/>
              </a:ext>
            </a:extLst>
          </p:cNvPr>
          <p:cNvSpPr txBox="1"/>
          <p:nvPr/>
        </p:nvSpPr>
        <p:spPr>
          <a:xfrm>
            <a:off x="4974577" y="4116349"/>
            <a:ext cx="4041258" cy="784830"/>
          </a:xfrm>
          <a:prstGeom prst="rect">
            <a:avLst/>
          </a:prstGeom>
          <a:noFill/>
        </p:spPr>
        <p:txBody>
          <a:bodyPr wrap="square" rtlCol="0">
            <a:spAutoFit/>
          </a:bodyPr>
          <a:lstStyle/>
          <a:p>
            <a:r>
              <a:rPr kumimoji="0" lang="en-US" altLang="en-US" sz="900" b="0" i="0" u="none" strike="noStrike" cap="none" normalizeH="0" baseline="0" dirty="0">
                <a:ln>
                  <a:noFill/>
                </a:ln>
                <a:solidFill>
                  <a:srgbClr val="000000"/>
                </a:solidFill>
                <a:effectLst/>
                <a:latin typeface="Work Sans" pitchFamily="2" charset="0"/>
                <a:cs typeface="Courier New" panose="02070309020205020404" pitchFamily="49" charset="0"/>
              </a:rPr>
              <a:t>LICENSE: The sound effect is permitted for non-commercial use under license “Attribution-</a:t>
            </a:r>
            <a:r>
              <a:rPr kumimoji="0" lang="en-US" altLang="en-US" sz="900" b="0" i="0" u="none" strike="noStrike" cap="none" normalizeH="0" baseline="0" dirty="0" err="1">
                <a:ln>
                  <a:noFill/>
                </a:ln>
                <a:solidFill>
                  <a:srgbClr val="000000"/>
                </a:solidFill>
                <a:effectLst/>
                <a:latin typeface="Work Sans" pitchFamily="2" charset="0"/>
                <a:cs typeface="Courier New" panose="02070309020205020404" pitchFamily="49" charset="0"/>
              </a:rPr>
              <a:t>NonCommercial</a:t>
            </a:r>
            <a:r>
              <a:rPr kumimoji="0" lang="en-US" altLang="en-US" sz="900" b="0" i="0" u="none" strike="noStrike" cap="none" normalizeH="0" baseline="0" dirty="0">
                <a:ln>
                  <a:noFill/>
                </a:ln>
                <a:solidFill>
                  <a:srgbClr val="000000"/>
                </a:solidFill>
                <a:effectLst/>
                <a:latin typeface="Work Sans" pitchFamily="2" charset="0"/>
                <a:cs typeface="Courier New" panose="02070309020205020404" pitchFamily="49" charset="0"/>
              </a:rPr>
              <a:t> 4.0 International (CC BY-NC 4.0) http://www.orangefreesounds.com/</a:t>
            </a:r>
            <a:r>
              <a:rPr kumimoji="0" lang="en-US" altLang="en-US" sz="900" b="0" i="0" u="none" strike="noStrike" cap="none" normalizeH="0" baseline="0" dirty="0">
                <a:ln>
                  <a:noFill/>
                </a:ln>
                <a:solidFill>
                  <a:schemeClr val="tx1"/>
                </a:solidFill>
                <a:effectLst/>
                <a:latin typeface="Work Sans" pitchFamily="2" charset="0"/>
              </a:rPr>
              <a:t> </a:t>
            </a:r>
          </a:p>
          <a:p>
            <a:r>
              <a:rPr lang="en-US" altLang="en-US" sz="900" dirty="0">
                <a:solidFill>
                  <a:schemeClr val="tx1"/>
                </a:solidFill>
                <a:latin typeface="Work Sans" pitchFamily="2" charset="0"/>
              </a:rPr>
              <a:t>VIDEO was Ai generated video and narration free </a:t>
            </a:r>
            <a:r>
              <a:rPr lang="en-US" altLang="en-US" sz="900" dirty="0" err="1">
                <a:solidFill>
                  <a:schemeClr val="tx1"/>
                </a:solidFill>
                <a:latin typeface="Work Sans" pitchFamily="2" charset="0"/>
              </a:rPr>
              <a:t>eductionsal</a:t>
            </a:r>
            <a:r>
              <a:rPr lang="en-US" altLang="en-US" sz="900" dirty="0">
                <a:solidFill>
                  <a:schemeClr val="tx1"/>
                </a:solidFill>
                <a:latin typeface="Work Sans" pitchFamily="2" charset="0"/>
              </a:rPr>
              <a:t> and non-commercial use</a:t>
            </a:r>
            <a:endParaRPr kumimoji="0" lang="en-US" altLang="en-US" sz="900" b="0" i="0" u="none" strike="noStrike" cap="none" normalizeH="0" baseline="0" dirty="0">
              <a:ln>
                <a:noFill/>
              </a:ln>
              <a:solidFill>
                <a:schemeClr val="tx1"/>
              </a:solidFill>
              <a:effectLst/>
              <a:latin typeface="Work Sans"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g2bf0994d8a6_0_4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246" name="Google Shape;2246;g2bf0994d8a6_0_42"/>
          <p:cNvSpPr txBox="1"/>
          <p:nvPr/>
        </p:nvSpPr>
        <p:spPr>
          <a:xfrm>
            <a:off x="1371600" y="1248100"/>
            <a:ext cx="6920100" cy="3547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sz="1500" dirty="0">
                <a:solidFill>
                  <a:srgbClr val="010101"/>
                </a:solidFill>
                <a:latin typeface="Work Sans"/>
                <a:ea typeface="Work Sans"/>
                <a:cs typeface="Work Sans"/>
                <a:sym typeface="Work Sans"/>
              </a:rPr>
              <a:t>GBSN Research. (n.d.). New York City Rent Prices by Borough and Neighborhood. Retrieved from</a:t>
            </a:r>
            <a:r>
              <a:rPr lang="en" sz="1500" dirty="0">
                <a:solidFill>
                  <a:srgbClr val="01010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 https://gbsnresearch.com/insights/data-processing/new-york-city-rent-prices-by-borough-and-neighborhood/</a:t>
            </a:r>
            <a:endParaRPr sz="17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500" dirty="0">
                <a:solidFill>
                  <a:srgbClr val="010101"/>
                </a:solidFill>
                <a:latin typeface="Work Sans"/>
                <a:ea typeface="Work Sans"/>
                <a:cs typeface="Work Sans"/>
                <a:sym typeface="Work Sans"/>
              </a:rPr>
              <a:t>Travel Channel. (n.d.). NYC: Best of the Boroughs. Retrieved from</a:t>
            </a:r>
            <a:r>
              <a:rPr lang="en" sz="1500" dirty="0">
                <a:solidFill>
                  <a:srgbClr val="01010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 https://www.travelchannel.com/destinations/us/ny/new-york-city/articles/nyc-best-of-the-boroughs</a:t>
            </a:r>
            <a:endParaRPr sz="15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500" dirty="0">
                <a:solidFill>
                  <a:srgbClr val="010101"/>
                </a:solidFill>
                <a:latin typeface="Work Sans"/>
                <a:ea typeface="Work Sans"/>
                <a:cs typeface="Work Sans"/>
                <a:sym typeface="Work Sans"/>
              </a:rPr>
              <a:t>Concorde New York, </a:t>
            </a:r>
            <a:r>
              <a:rPr lang="en" sz="1500" i="1" dirty="0">
                <a:solidFill>
                  <a:srgbClr val="010101"/>
                </a:solidFill>
                <a:latin typeface="Work Sans"/>
                <a:ea typeface="Work Sans"/>
                <a:cs typeface="Work Sans"/>
                <a:sym typeface="Work Sans"/>
              </a:rPr>
              <a:t>How Long to Stay When Visiting New York City</a:t>
            </a:r>
            <a:r>
              <a:rPr lang="en" sz="1500" dirty="0">
                <a:solidFill>
                  <a:srgbClr val="010101"/>
                </a:solidFill>
                <a:latin typeface="Work Sans"/>
                <a:ea typeface="Work Sans"/>
                <a:cs typeface="Work Sans"/>
                <a:sym typeface="Work Sans"/>
              </a:rPr>
              <a:t>, https://www.concordehotelnewyork.com/blog/how-long-to-stay-when-visiting-new-york-city</a:t>
            </a:r>
            <a:endParaRPr sz="1500" dirty="0">
              <a:solidFill>
                <a:srgbClr val="010101"/>
              </a:solidFill>
              <a:latin typeface="Work Sans"/>
              <a:ea typeface="Work Sans"/>
              <a:cs typeface="Work Sans"/>
              <a:sym typeface="Work Sans"/>
            </a:endParaRPr>
          </a:p>
          <a:p>
            <a:pPr marL="457200" lvl="0" indent="-457200" algn="l" rtl="0">
              <a:spcBef>
                <a:spcPts val="0"/>
              </a:spcBef>
              <a:spcAft>
                <a:spcPts val="0"/>
              </a:spcAft>
              <a:buNone/>
            </a:pPr>
            <a:endParaRPr sz="1500" dirty="0">
              <a:solidFill>
                <a:srgbClr val="01010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09"/>
        <p:cNvGrpSpPr/>
        <p:nvPr/>
      </p:nvGrpSpPr>
      <p:grpSpPr>
        <a:xfrm>
          <a:off x="0" y="0"/>
          <a:ext cx="0" cy="0"/>
          <a:chOff x="0" y="0"/>
          <a:chExt cx="0" cy="0"/>
        </a:xfrm>
      </p:grpSpPr>
      <p:pic>
        <p:nvPicPr>
          <p:cNvPr id="17110" name="Google Shape;17110;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37"/>
          <p:cNvGrpSpPr/>
          <p:nvPr/>
        </p:nvGrpSpPr>
        <p:grpSpPr>
          <a:xfrm>
            <a:off x="737678" y="2730295"/>
            <a:ext cx="1007075" cy="862599"/>
            <a:chOff x="2574230" y="342475"/>
            <a:chExt cx="3935423" cy="3370846"/>
          </a:xfrm>
        </p:grpSpPr>
        <p:grpSp>
          <p:nvGrpSpPr>
            <p:cNvPr id="1282" name="Google Shape;1282;p37"/>
            <p:cNvGrpSpPr/>
            <p:nvPr/>
          </p:nvGrpSpPr>
          <p:grpSpPr>
            <a:xfrm>
              <a:off x="2574230" y="342475"/>
              <a:ext cx="3935423" cy="3370846"/>
              <a:chOff x="2574230" y="342475"/>
              <a:chExt cx="3935423" cy="3370846"/>
            </a:xfrm>
          </p:grpSpPr>
          <p:grpSp>
            <p:nvGrpSpPr>
              <p:cNvPr id="1283" name="Google Shape;1283;p37"/>
              <p:cNvGrpSpPr/>
              <p:nvPr/>
            </p:nvGrpSpPr>
            <p:grpSpPr>
              <a:xfrm>
                <a:off x="2574230" y="539990"/>
                <a:ext cx="3935423" cy="3173331"/>
                <a:chOff x="2574230" y="539990"/>
                <a:chExt cx="3935423" cy="3173331"/>
              </a:xfrm>
            </p:grpSpPr>
            <p:sp>
              <p:nvSpPr>
                <p:cNvPr id="1284" name="Google Shape;128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7" name="Google Shape;128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88" name="Google Shape;128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290" name="Google Shape;129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1" name="Google Shape;1291;p37"/>
          <p:cNvGrpSpPr/>
          <p:nvPr/>
        </p:nvGrpSpPr>
        <p:grpSpPr>
          <a:xfrm>
            <a:off x="3466128" y="2730295"/>
            <a:ext cx="1007075" cy="862599"/>
            <a:chOff x="2574230" y="342475"/>
            <a:chExt cx="3935423" cy="3370846"/>
          </a:xfrm>
        </p:grpSpPr>
        <p:grpSp>
          <p:nvGrpSpPr>
            <p:cNvPr id="1292" name="Google Shape;1292;p37"/>
            <p:cNvGrpSpPr/>
            <p:nvPr/>
          </p:nvGrpSpPr>
          <p:grpSpPr>
            <a:xfrm>
              <a:off x="2574230" y="342475"/>
              <a:ext cx="3935423" cy="3370846"/>
              <a:chOff x="2574230" y="342475"/>
              <a:chExt cx="3935423" cy="3370846"/>
            </a:xfrm>
          </p:grpSpPr>
          <p:grpSp>
            <p:nvGrpSpPr>
              <p:cNvPr id="1293" name="Google Shape;1293;p37"/>
              <p:cNvGrpSpPr/>
              <p:nvPr/>
            </p:nvGrpSpPr>
            <p:grpSpPr>
              <a:xfrm>
                <a:off x="2574230" y="539990"/>
                <a:ext cx="3935423" cy="3173331"/>
                <a:chOff x="2574230" y="539990"/>
                <a:chExt cx="3935423" cy="3173331"/>
              </a:xfrm>
            </p:grpSpPr>
            <p:sp>
              <p:nvSpPr>
                <p:cNvPr id="1294" name="Google Shape;129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7" name="Google Shape;129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98" name="Google Shape;129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99" name="Google Shape;129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00" name="Google Shape;130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1" name="Google Shape;1301;p37"/>
          <p:cNvGrpSpPr/>
          <p:nvPr/>
        </p:nvGrpSpPr>
        <p:grpSpPr>
          <a:xfrm>
            <a:off x="3444303" y="333395"/>
            <a:ext cx="1007075" cy="862599"/>
            <a:chOff x="2574230" y="342475"/>
            <a:chExt cx="3935423" cy="3370846"/>
          </a:xfrm>
        </p:grpSpPr>
        <p:grpSp>
          <p:nvGrpSpPr>
            <p:cNvPr id="1302" name="Google Shape;1302;p37"/>
            <p:cNvGrpSpPr/>
            <p:nvPr/>
          </p:nvGrpSpPr>
          <p:grpSpPr>
            <a:xfrm>
              <a:off x="2574230" y="342475"/>
              <a:ext cx="3935423" cy="3370846"/>
              <a:chOff x="2574230" y="342475"/>
              <a:chExt cx="3935423" cy="3370846"/>
            </a:xfrm>
          </p:grpSpPr>
          <p:grpSp>
            <p:nvGrpSpPr>
              <p:cNvPr id="1303" name="Google Shape;1303;p37"/>
              <p:cNvGrpSpPr/>
              <p:nvPr/>
            </p:nvGrpSpPr>
            <p:grpSpPr>
              <a:xfrm>
                <a:off x="2574230" y="539990"/>
                <a:ext cx="3935423" cy="3173331"/>
                <a:chOff x="2574230" y="539990"/>
                <a:chExt cx="3935423" cy="3173331"/>
              </a:xfrm>
            </p:grpSpPr>
            <p:sp>
              <p:nvSpPr>
                <p:cNvPr id="1304" name="Google Shape;130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08" name="Google Shape;130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09" name="Google Shape;130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10" name="Google Shape;131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1" name="Google Shape;1311;p37"/>
          <p:cNvGrpSpPr/>
          <p:nvPr/>
        </p:nvGrpSpPr>
        <p:grpSpPr>
          <a:xfrm>
            <a:off x="737678" y="333395"/>
            <a:ext cx="1007075" cy="862599"/>
            <a:chOff x="2574230" y="342475"/>
            <a:chExt cx="3935423" cy="3370846"/>
          </a:xfrm>
        </p:grpSpPr>
        <p:grpSp>
          <p:nvGrpSpPr>
            <p:cNvPr id="1312" name="Google Shape;1312;p37"/>
            <p:cNvGrpSpPr/>
            <p:nvPr/>
          </p:nvGrpSpPr>
          <p:grpSpPr>
            <a:xfrm>
              <a:off x="2574230" y="342475"/>
              <a:ext cx="3935423" cy="3370846"/>
              <a:chOff x="2574230" y="342475"/>
              <a:chExt cx="3935423" cy="3370846"/>
            </a:xfrm>
          </p:grpSpPr>
          <p:grpSp>
            <p:nvGrpSpPr>
              <p:cNvPr id="1313" name="Google Shape;1313;p37"/>
              <p:cNvGrpSpPr/>
              <p:nvPr/>
            </p:nvGrpSpPr>
            <p:grpSpPr>
              <a:xfrm>
                <a:off x="2574230" y="539990"/>
                <a:ext cx="3935423" cy="3173331"/>
                <a:chOff x="2574230" y="539990"/>
                <a:chExt cx="3935423" cy="3173331"/>
              </a:xfrm>
            </p:grpSpPr>
            <p:sp>
              <p:nvSpPr>
                <p:cNvPr id="1314" name="Google Shape;131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17" name="Google Shape;131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18" name="Google Shape;131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19" name="Google Shape;131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20" name="Google Shape;132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1" name="Google Shape;1321;p37"/>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 BNB’S</a:t>
            </a:r>
            <a:endParaRPr dirty="0"/>
          </a:p>
        </p:txBody>
      </p:sp>
      <p:sp>
        <p:nvSpPr>
          <p:cNvPr id="1322" name="Google Shape;1322;p37"/>
          <p:cNvSpPr txBox="1">
            <a:spLocks noGrp="1"/>
          </p:cNvSpPr>
          <p:nvPr>
            <p:ph type="title" idx="2"/>
          </p:nvPr>
        </p:nvSpPr>
        <p:spPr>
          <a:xfrm>
            <a:off x="9560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323" name="Google Shape;1323;p37"/>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As of 2023 there were over 20K AirBnb Listings</a:t>
            </a:r>
            <a:endParaRPr dirty="0"/>
          </a:p>
        </p:txBody>
      </p:sp>
      <p:sp>
        <p:nvSpPr>
          <p:cNvPr id="1324" name="Google Shape;1324;p37"/>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&amp; PRICING</a:t>
            </a:r>
            <a:endParaRPr dirty="0"/>
          </a:p>
        </p:txBody>
      </p:sp>
      <p:sp>
        <p:nvSpPr>
          <p:cNvPr id="1325" name="Google Shape;1325;p37"/>
          <p:cNvSpPr txBox="1">
            <a:spLocks noGrp="1"/>
          </p:cNvSpPr>
          <p:nvPr>
            <p:ph type="title" idx="4"/>
          </p:nvPr>
        </p:nvSpPr>
        <p:spPr>
          <a:xfrm>
            <a:off x="36398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326" name="Google Shape;1326;p37"/>
          <p:cNvSpPr txBox="1">
            <a:spLocks noGrp="1"/>
          </p:cNvSpPr>
          <p:nvPr>
            <p:ph type="subTitle" idx="5"/>
          </p:nvPr>
        </p:nvSpPr>
        <p:spPr>
          <a:xfrm>
            <a:off x="3403799" y="1719700"/>
            <a:ext cx="268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Studios, Lofts, Homes, Apartments, Private rooms </a:t>
            </a:r>
            <a:endParaRPr dirty="0"/>
          </a:p>
        </p:txBody>
      </p:sp>
      <p:sp>
        <p:nvSpPr>
          <p:cNvPr id="1327" name="Google Shape;1327;p37"/>
          <p:cNvSpPr txBox="1">
            <a:spLocks noGrp="1"/>
          </p:cNvSpPr>
          <p:nvPr>
            <p:ph type="title" idx="6"/>
          </p:nvPr>
        </p:nvSpPr>
        <p:spPr>
          <a:xfrm>
            <a:off x="719999" y="3561599"/>
            <a:ext cx="255795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BEDROOMS &amp; BEDS</a:t>
            </a:r>
            <a:endParaRPr dirty="0"/>
          </a:p>
        </p:txBody>
      </p:sp>
      <p:sp>
        <p:nvSpPr>
          <p:cNvPr id="1328" name="Google Shape;1328;p37"/>
          <p:cNvSpPr txBox="1">
            <a:spLocks noGrp="1"/>
          </p:cNvSpPr>
          <p:nvPr>
            <p:ph type="title" idx="7"/>
          </p:nvPr>
        </p:nvSpPr>
        <p:spPr>
          <a:xfrm>
            <a:off x="956033" y="290559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329" name="Google Shape;1329;p37"/>
          <p:cNvSpPr txBox="1">
            <a:spLocks noGrp="1"/>
          </p:cNvSpPr>
          <p:nvPr>
            <p:ph type="subTitle" idx="8"/>
          </p:nvPr>
        </p:nvSpPr>
        <p:spPr>
          <a:xfrm>
            <a:off x="720000" y="4085299"/>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Single bedrooms to multi bedroom offerings</a:t>
            </a:r>
            <a:endParaRPr dirty="0"/>
          </a:p>
        </p:txBody>
      </p:sp>
      <p:sp>
        <p:nvSpPr>
          <p:cNvPr id="1330" name="Google Shape;1330;p37"/>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BATHROOMS</a:t>
            </a:r>
            <a:endParaRPr dirty="0"/>
          </a:p>
        </p:txBody>
      </p:sp>
      <p:sp>
        <p:nvSpPr>
          <p:cNvPr id="1331" name="Google Shape;1331;p37"/>
          <p:cNvSpPr txBox="1">
            <a:spLocks noGrp="1"/>
          </p:cNvSpPr>
          <p:nvPr>
            <p:ph type="title" idx="13"/>
          </p:nvPr>
        </p:nvSpPr>
        <p:spPr>
          <a:xfrm>
            <a:off x="3639833" y="2939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sp>
        <p:nvSpPr>
          <p:cNvPr id="1332" name="Google Shape;1332;p37"/>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Single, Mutliple &amp; Shared Bathrooms</a:t>
            </a:r>
            <a:endParaRPr dirty="0"/>
          </a:p>
        </p:txBody>
      </p:sp>
      <p:grpSp>
        <p:nvGrpSpPr>
          <p:cNvPr id="1333" name="Google Shape;1333;p37"/>
          <p:cNvGrpSpPr/>
          <p:nvPr/>
        </p:nvGrpSpPr>
        <p:grpSpPr>
          <a:xfrm>
            <a:off x="6433375" y="1912696"/>
            <a:ext cx="1990625" cy="2690795"/>
            <a:chOff x="6433375" y="1912696"/>
            <a:chExt cx="1990625" cy="2690795"/>
          </a:xfrm>
        </p:grpSpPr>
        <p:grpSp>
          <p:nvGrpSpPr>
            <p:cNvPr id="1334" name="Google Shape;1334;p37"/>
            <p:cNvGrpSpPr/>
            <p:nvPr/>
          </p:nvGrpSpPr>
          <p:grpSpPr>
            <a:xfrm>
              <a:off x="7160822" y="1912696"/>
              <a:ext cx="496147" cy="2690795"/>
              <a:chOff x="7963900" y="1483425"/>
              <a:chExt cx="218125" cy="1182975"/>
            </a:xfrm>
          </p:grpSpPr>
          <p:sp>
            <p:nvSpPr>
              <p:cNvPr id="1335" name="Google Shape;1335;p37"/>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7"/>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7"/>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7"/>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7"/>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7"/>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7"/>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7"/>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7"/>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7"/>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7"/>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7"/>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7"/>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7"/>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7"/>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7"/>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7"/>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7"/>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7"/>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7"/>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7"/>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7"/>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7"/>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7"/>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7"/>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7"/>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7"/>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7"/>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7"/>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5" name="Google Shape;1365;p37"/>
            <p:cNvGrpSpPr/>
            <p:nvPr/>
          </p:nvGrpSpPr>
          <p:grpSpPr>
            <a:xfrm>
              <a:off x="7878600" y="4041173"/>
              <a:ext cx="545400" cy="559811"/>
              <a:chOff x="7098775" y="4053873"/>
              <a:chExt cx="545400" cy="559811"/>
            </a:xfrm>
          </p:grpSpPr>
          <p:grpSp>
            <p:nvGrpSpPr>
              <p:cNvPr id="1366" name="Google Shape;1366;p37"/>
              <p:cNvGrpSpPr/>
              <p:nvPr/>
            </p:nvGrpSpPr>
            <p:grpSpPr>
              <a:xfrm>
                <a:off x="7128000" y="4152875"/>
                <a:ext cx="198650" cy="450625"/>
                <a:chOff x="4668225" y="1611725"/>
                <a:chExt cx="198650" cy="450625"/>
              </a:xfrm>
            </p:grpSpPr>
            <p:sp>
              <p:nvSpPr>
                <p:cNvPr id="1367" name="Google Shape;1367;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1" name="Google Shape;1371;p37"/>
              <p:cNvGrpSpPr/>
              <p:nvPr/>
            </p:nvGrpSpPr>
            <p:grpSpPr>
              <a:xfrm>
                <a:off x="7391262" y="4053873"/>
                <a:ext cx="246783" cy="559811"/>
                <a:chOff x="4668225" y="1611725"/>
                <a:chExt cx="198650" cy="450625"/>
              </a:xfrm>
            </p:grpSpPr>
            <p:sp>
              <p:nvSpPr>
                <p:cNvPr id="1372" name="Google Shape;1372;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76" name="Google Shape;1376;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1377" name="Google Shape;1377;p37"/>
            <p:cNvGrpSpPr/>
            <p:nvPr/>
          </p:nvGrpSpPr>
          <p:grpSpPr>
            <a:xfrm>
              <a:off x="6433375" y="4041173"/>
              <a:ext cx="545400" cy="559811"/>
              <a:chOff x="7098775" y="4053873"/>
              <a:chExt cx="545400" cy="559811"/>
            </a:xfrm>
          </p:grpSpPr>
          <p:grpSp>
            <p:nvGrpSpPr>
              <p:cNvPr id="1378" name="Google Shape;1378;p37"/>
              <p:cNvGrpSpPr/>
              <p:nvPr/>
            </p:nvGrpSpPr>
            <p:grpSpPr>
              <a:xfrm>
                <a:off x="7128000" y="4152875"/>
                <a:ext cx="198650" cy="450625"/>
                <a:chOff x="4668225" y="1611725"/>
                <a:chExt cx="198650" cy="450625"/>
              </a:xfrm>
            </p:grpSpPr>
            <p:sp>
              <p:nvSpPr>
                <p:cNvPr id="1379" name="Google Shape;1379;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3" name="Google Shape;1383;p37"/>
              <p:cNvGrpSpPr/>
              <p:nvPr/>
            </p:nvGrpSpPr>
            <p:grpSpPr>
              <a:xfrm>
                <a:off x="7391262" y="4053873"/>
                <a:ext cx="246783" cy="559811"/>
                <a:chOff x="4668225" y="1611725"/>
                <a:chExt cx="198650" cy="450625"/>
              </a:xfrm>
            </p:grpSpPr>
            <p:sp>
              <p:nvSpPr>
                <p:cNvPr id="1384" name="Google Shape;1384;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88" name="Google Shape;1388;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E0F51A36-B826-69F4-DCB2-F13EA2727362}"/>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F108EC36-C15D-DA81-8789-5CE60681317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FIVE BOROUGHS</a:t>
            </a:r>
            <a:endParaRPr dirty="0"/>
          </a:p>
        </p:txBody>
      </p:sp>
      <p:sp>
        <p:nvSpPr>
          <p:cNvPr id="1421" name="Google Shape;1421;p39">
            <a:extLst>
              <a:ext uri="{FF2B5EF4-FFF2-40B4-BE49-F238E27FC236}">
                <a16:creationId xmlns:a16="http://schemas.microsoft.com/office/drawing/2014/main" id="{F2BD1174-0DA8-4314-8F92-EB7BE8CA43B9}"/>
              </a:ext>
            </a:extLst>
          </p:cNvPr>
          <p:cNvSpPr txBox="1">
            <a:spLocks noGrp="1"/>
          </p:cNvSpPr>
          <p:nvPr>
            <p:ph type="subTitle" idx="4294967295"/>
          </p:nvPr>
        </p:nvSpPr>
        <p:spPr>
          <a:xfrm>
            <a:off x="641874" y="2020315"/>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located throughout the five boroughs.</a:t>
            </a:r>
          </a:p>
          <a:p>
            <a:pPr marL="285750" lvl="0" indent="-285750" algn="l" rtl="0">
              <a:spcBef>
                <a:spcPts val="0"/>
              </a:spcBef>
              <a:spcAft>
                <a:spcPts val="1600"/>
              </a:spcAft>
              <a:buFont typeface="Arial" panose="020B0604020202020204" pitchFamily="34" charset="0"/>
              <a:buChar char="•"/>
            </a:pPr>
            <a:r>
              <a:rPr lang="en" b="1" dirty="0"/>
              <a:t>Mahattan</a:t>
            </a:r>
            <a:r>
              <a:rPr lang="en" dirty="0"/>
              <a:t> -&gt; 7810</a:t>
            </a:r>
          </a:p>
          <a:p>
            <a:pPr marL="285750" lvl="0" indent="-285750" algn="l" rtl="0">
              <a:spcBef>
                <a:spcPts val="0"/>
              </a:spcBef>
              <a:spcAft>
                <a:spcPts val="1600"/>
              </a:spcAft>
              <a:buFont typeface="Arial" panose="020B0604020202020204" pitchFamily="34" charset="0"/>
              <a:buChar char="•"/>
            </a:pPr>
            <a:r>
              <a:rPr lang="en" b="1" dirty="0"/>
              <a:t>Brooklyn</a:t>
            </a:r>
            <a:r>
              <a:rPr lang="en" dirty="0"/>
              <a:t> -&gt; 7488</a:t>
            </a:r>
          </a:p>
          <a:p>
            <a:pPr marL="285750" lvl="0" indent="-285750" algn="l" rtl="0">
              <a:spcBef>
                <a:spcPts val="0"/>
              </a:spcBef>
              <a:spcAft>
                <a:spcPts val="1600"/>
              </a:spcAft>
              <a:buFont typeface="Arial" panose="020B0604020202020204" pitchFamily="34" charset="0"/>
              <a:buChar char="•"/>
            </a:pPr>
            <a:r>
              <a:rPr lang="en" b="1" dirty="0"/>
              <a:t>Queens</a:t>
            </a:r>
            <a:r>
              <a:rPr lang="en" dirty="0"/>
              <a:t> -&gt; 3648</a:t>
            </a:r>
          </a:p>
          <a:p>
            <a:pPr marL="285750" lvl="0" indent="-285750" algn="l" rtl="0">
              <a:spcBef>
                <a:spcPts val="0"/>
              </a:spcBef>
              <a:spcAft>
                <a:spcPts val="1600"/>
              </a:spcAft>
              <a:buFont typeface="Arial" panose="020B0604020202020204" pitchFamily="34" charset="0"/>
              <a:buChar char="•"/>
            </a:pPr>
            <a:r>
              <a:rPr lang="en" b="1" dirty="0"/>
              <a:t>The Bronx </a:t>
            </a:r>
            <a:r>
              <a:rPr lang="en" dirty="0"/>
              <a:t>-&gt; 918 </a:t>
            </a:r>
          </a:p>
          <a:p>
            <a:pPr marL="285750" lvl="0" indent="-285750" algn="l" rtl="0">
              <a:spcBef>
                <a:spcPts val="0"/>
              </a:spcBef>
              <a:spcAft>
                <a:spcPts val="1600"/>
              </a:spcAft>
              <a:buFont typeface="Arial" panose="020B0604020202020204" pitchFamily="34" charset="0"/>
              <a:buChar char="•"/>
            </a:pPr>
            <a:r>
              <a:rPr lang="en" b="1" dirty="0"/>
              <a:t>Staten Island </a:t>
            </a:r>
            <a:r>
              <a:rPr lang="en" dirty="0"/>
              <a:t>-&gt; 285</a:t>
            </a:r>
            <a:endParaRPr dirty="0"/>
          </a:p>
        </p:txBody>
      </p:sp>
      <p:grpSp>
        <p:nvGrpSpPr>
          <p:cNvPr id="1449" name="Google Shape;1449;p39">
            <a:extLst>
              <a:ext uri="{FF2B5EF4-FFF2-40B4-BE49-F238E27FC236}">
                <a16:creationId xmlns:a16="http://schemas.microsoft.com/office/drawing/2014/main" id="{704A542F-6AF0-2024-1D29-8F9202C729AF}"/>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26A26629-710E-04F5-040E-6A1CD0B4CC90}"/>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503D78E6-2AD8-F9FD-C268-D5459C1D406D}"/>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C85EC1DD-706B-A47D-F1B6-CCA7160B43D4}"/>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DD7F8C35-0696-B5AA-B3DB-FDA565FC0DA9}"/>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BCAC0D9F-148D-40FF-52B9-715489012728}"/>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B703CDCD-B0DE-930A-590D-1AA9235FB77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B1DB1795-7475-09D4-9602-2F7A0B57A444}"/>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B5065E49-261C-2D59-45DC-13FED867436C}"/>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4D65D25B-BDDB-9D31-70CE-09051FC88B5C}"/>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E2C3303F-501F-DFCF-10D6-B370BAA7307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59425F7F-3FC7-1360-777E-B3FF9823D505}"/>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EF992633-DB74-B86A-AAED-F022CD0F4050}"/>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11968D75-79CA-0734-B62D-92539AE9D4CC}"/>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0DDCD59C-06C2-FB6C-C66A-FFB430B121AC}"/>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81C3EE76-5AFA-3730-A2B1-4B42374506DD}"/>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F62491A1-4DFE-6119-72CE-E6D5078286C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2C6E077F-EB23-7A6B-8F3B-E8FC4A96B63F}"/>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7ABC082-F178-346D-23DA-A2A6DEA5147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5E05C3B2-5219-7F01-4136-9D226C5DC7A6}"/>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38AB5803-75E1-65D3-4A59-C704BA8139C9}"/>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E3091F8E-D76D-15AB-CCAB-267E605BFF61}"/>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028CD8E2-3FBD-D64B-FDC9-56A1693A80C1}"/>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CB6C8E60-97EF-9491-3E29-74D5899787B6}"/>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05596B4-DEE9-6EEE-DB2F-8C92A9473EEE}"/>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534F147D-9C40-C762-5399-3D594182AC4D}"/>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DB987D41-F060-3DC1-7E2C-F0E5D169BF08}"/>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6678583C-E74E-FF19-DDF7-61A897D8A13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891A06E9-2C24-DD92-0295-D478B50691CB}"/>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C3A3437C-EEC3-173B-FD2C-4A606C16062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DC810B2B-681B-142D-9ED9-F609B40D37E3}"/>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EDCF9820-1B92-B01F-EC8B-BD0FFF98C170}"/>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3B09EDEF-72CD-B2AD-5D98-C0EF1FFE2318}"/>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093405C7-839C-EECE-0AE4-191622C8D421}"/>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C0C1AE89-E933-EBEC-0051-A6D03D2B039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9FEC84E9-4EB2-51D9-4337-B21CD2DB1C1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2A6026B8-1C8A-3548-6C7A-27AB7EB10211}"/>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E91D753F-88E1-00EA-C3A6-D59072A34D55}"/>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AB08C0B6-C65D-24BC-97A4-7405FE45EC26}"/>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F69507B-5953-2E66-B615-5206B95D7FED}"/>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2D6DCDEE-6149-74F7-204C-A48561CB6809}"/>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20273AF7-7113-DE2E-829C-1449127B933D}"/>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3ACA59D1-DDCC-F6F1-724D-DDCF74D1E2C9}"/>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F5E213DE-E70F-4194-041C-EFD877003025}"/>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040F7349-C09D-FCBC-B52E-5D898AE7227F}"/>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F6A09694-8D62-2F9C-6131-814014D5A8E0}"/>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38F4601E-F90C-F02B-3CA6-77D98F9F9B92}"/>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3DB0D708-6B4B-B855-40A9-DCE6EA4AB537}"/>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AD203075-3029-A6CD-0F89-8AC40437954A}"/>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B7CCD4E4-D259-9503-785F-C0BA989CEDBD}"/>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267B53F-0CF2-D925-5CC1-FBBDB494E290}"/>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D4EBD388-1C51-0B95-8A05-2B783C2D72A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C42958A7-AACB-BB05-10D0-7209085B8F9D}"/>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A88A618C-48C8-E0D2-8B1F-86DD9DB650E4}"/>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D809EE1D-00CB-9BD2-CAA0-B4B35C320816}"/>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4476B338-6E54-D19B-1F4B-F68DF30A2175}"/>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A510A4D6-09D7-83D2-26B1-EDB7E2C3161E}"/>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C928677E-0603-9B63-0325-01D697C0F99D}"/>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F42EAB4-B3C5-F24F-863A-08D6120081E5}"/>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A3B2215D-F6DD-D97D-29BD-98839EF49F03}"/>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F8D9B6C7-353F-990B-A01D-69A1F56A02D9}"/>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8D0D38EE-C7A6-F1B8-66D4-21C91BE5DC90}"/>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CDE3E715-CC05-B81B-BFF3-B259FBB5DA8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64AFB58B-E38C-4F69-CA4E-29911E140B70}"/>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BDB27FB0-52CF-8704-8B01-B947D639AB9E}"/>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666A693A-CBCF-5DD9-785F-E155A1A88CFC}"/>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diagram of different colored circles&#10;&#10;Description automatically generated">
            <a:extLst>
              <a:ext uri="{FF2B5EF4-FFF2-40B4-BE49-F238E27FC236}">
                <a16:creationId xmlns:a16="http://schemas.microsoft.com/office/drawing/2014/main" id="{9D907957-402E-33A9-EAB7-D605AD5274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5607" y="796503"/>
            <a:ext cx="4589833" cy="4067935"/>
          </a:xfrm>
          <a:prstGeom prst="rect">
            <a:avLst/>
          </a:prstGeom>
        </p:spPr>
      </p:pic>
    </p:spTree>
    <p:extLst>
      <p:ext uri="{BB962C8B-B14F-4D97-AF65-F5344CB8AC3E}">
        <p14:creationId xmlns:p14="http://schemas.microsoft.com/office/powerpoint/2010/main" val="120097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ppt_w</p:attrName>
                                        </p:attrNameLst>
                                      </p:cBhvr>
                                      <p:tavLst>
                                        <p:tav tm="0">
                                          <p:val>
                                            <p:fltVal val="0"/>
                                          </p:val>
                                        </p:tav>
                                        <p:tav tm="100000">
                                          <p:val>
                                            <p:strVal val="#ppt_w"/>
                                          </p:val>
                                        </p:tav>
                                      </p:tavLst>
                                    </p:anim>
                                    <p:anim calcmode="lin" valueType="num">
                                      <p:cBhvr>
                                        <p:cTn id="8" dur="2500" fill="hold"/>
                                        <p:tgtEl>
                                          <p:spTgt spid="6"/>
                                        </p:tgtEl>
                                        <p:attrNameLst>
                                          <p:attrName>ppt_h</p:attrName>
                                        </p:attrNameLst>
                                      </p:cBhvr>
                                      <p:tavLst>
                                        <p:tav tm="0">
                                          <p:val>
                                            <p:fltVal val="0"/>
                                          </p:val>
                                        </p:tav>
                                        <p:tav tm="100000">
                                          <p:val>
                                            <p:strVal val="#ppt_h"/>
                                          </p:val>
                                        </p:tav>
                                      </p:tavLst>
                                    </p:anim>
                                    <p:anim calcmode="lin" valueType="num">
                                      <p:cBhvr>
                                        <p:cTn id="9" dur="2500" fill="hold"/>
                                        <p:tgtEl>
                                          <p:spTgt spid="6"/>
                                        </p:tgtEl>
                                        <p:attrNameLst>
                                          <p:attrName>style.rotation</p:attrName>
                                        </p:attrNameLst>
                                      </p:cBhvr>
                                      <p:tavLst>
                                        <p:tav tm="0">
                                          <p:val>
                                            <p:fltVal val="90"/>
                                          </p:val>
                                        </p:tav>
                                        <p:tav tm="100000">
                                          <p:val>
                                            <p:fltVal val="0"/>
                                          </p:val>
                                        </p:tav>
                                      </p:tavLst>
                                    </p:anim>
                                    <p:animEffect transition="in" filter="fade">
                                      <p:cBhvr>
                                        <p:cTn id="10"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0D70EBE2-016F-0456-EA95-E25AC69BBBAE}"/>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D4EE95D0-CCE9-41BB-CA37-B33ACD8FFCD2}"/>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MANY </a:t>
            </a:r>
            <a:r>
              <a:rPr lang="en" dirty="0">
                <a:latin typeface="Rozha One" panose="020B0604020202020204" charset="0"/>
                <a:cs typeface="Rozha One" panose="020B0604020202020204" charset="0"/>
              </a:rPr>
              <a:t>NIEGHBORHOODS</a:t>
            </a:r>
            <a:endParaRPr dirty="0">
              <a:latin typeface="Rozha One" panose="020B0604020202020204" charset="0"/>
              <a:cs typeface="Rozha One" panose="020B0604020202020204" charset="0"/>
            </a:endParaRPr>
          </a:p>
        </p:txBody>
      </p:sp>
      <p:sp>
        <p:nvSpPr>
          <p:cNvPr id="1421" name="Google Shape;1421;p39">
            <a:extLst>
              <a:ext uri="{FF2B5EF4-FFF2-40B4-BE49-F238E27FC236}">
                <a16:creationId xmlns:a16="http://schemas.microsoft.com/office/drawing/2014/main" id="{C0C7086F-3947-5F33-1760-CD005CA7C6FA}"/>
              </a:ext>
            </a:extLst>
          </p:cNvPr>
          <p:cNvSpPr txBox="1">
            <a:spLocks noGrp="1"/>
          </p:cNvSpPr>
          <p:nvPr>
            <p:ph type="subTitle" idx="4294967295"/>
          </p:nvPr>
        </p:nvSpPr>
        <p:spPr>
          <a:xfrm>
            <a:off x="595323" y="1777343"/>
            <a:ext cx="3381300" cy="1228539"/>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i="1" dirty="0">
                <a:latin typeface="Work Sans" pitchFamily="2" charset="0"/>
                <a:cs typeface="Rozha One" panose="020B0604020202020204" charset="0"/>
              </a:rPr>
              <a:t>AirBnb’s are offered throughout the 339 neighborhoods within the Five Boroughs</a:t>
            </a:r>
          </a:p>
          <a:p>
            <a:pPr marL="0" lvl="0" indent="0" algn="l" rtl="0">
              <a:spcBef>
                <a:spcPts val="0"/>
              </a:spcBef>
              <a:spcAft>
                <a:spcPts val="1600"/>
              </a:spcAft>
              <a:buNone/>
            </a:pPr>
            <a:r>
              <a:rPr lang="en" dirty="0">
                <a:latin typeface="Work Sans" pitchFamily="2" charset="0"/>
                <a:cs typeface="Rozha One" panose="020B0604020202020204" charset="0"/>
              </a:rPr>
              <a:t>The most popular are:</a:t>
            </a:r>
          </a:p>
        </p:txBody>
      </p:sp>
      <p:grpSp>
        <p:nvGrpSpPr>
          <p:cNvPr id="1449" name="Google Shape;1449;p39">
            <a:extLst>
              <a:ext uri="{FF2B5EF4-FFF2-40B4-BE49-F238E27FC236}">
                <a16:creationId xmlns:a16="http://schemas.microsoft.com/office/drawing/2014/main" id="{DD9E80BF-E6D1-CC6D-2218-C73E81753870}"/>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7729CEAC-BAD1-3568-42B7-DEF881D67F1C}"/>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8EB067A5-D45A-AA9B-603F-BD8AB4C2A1A0}"/>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B448B600-6230-0C79-815F-2BE6DD89023D}"/>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23C5A9F4-6C8B-D53E-D852-A69FD1EA4FA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8ABB89B0-046F-AF3E-2D0A-6B93659C9CF6}"/>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A4B3695E-77D9-57BB-5802-21FC6016D027}"/>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D551DD96-6B38-3393-B7BC-BBB37075F27E}"/>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36B51238-8913-9B38-61F2-DF965EF95880}"/>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A876E25-7B87-F1CA-CEA7-5CFC5513D727}"/>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2649722C-168B-1D0B-B13B-6AAF723786A6}"/>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977285B9-D109-F41C-1053-4F3EAB9C9043}"/>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0B4EE72D-D2AD-2A4F-86CE-BA6A1C9CBC91}"/>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A23B67F4-558F-5765-6D0A-8CF01EBA2DDD}"/>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434FA082-D9DE-57DC-9AA4-F4472CBC1AE5}"/>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7284501F-5836-4F04-3DF0-F8B19F2BEA1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A20C11A8-47F9-2B82-DA69-B42B7A044C8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186147E7-29A0-5951-E3E6-24178B595EB7}"/>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9E7CD57-0166-C66E-73E6-B41526A2594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441DBE60-2F9F-D348-0CA9-DCEFB1406B71}"/>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E524F286-8BD6-9A4C-30A0-1E79435E2697}"/>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083951F6-B015-9721-2916-1CE5C784C39C}"/>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EAB6B46E-5DD5-A838-5802-A4C6A59ECB3E}"/>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E4A62267-85FD-1D36-56B4-BABA7C75AC50}"/>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078A7252-05BE-934D-4440-46EB4B57F9E3}"/>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9E63B666-E892-505E-E7CA-723C72064CC6}"/>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4EE39275-908B-71BB-9D1C-2B4BE7CCDBE1}"/>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3E392A19-4115-C64E-1173-789FBFE79EA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7E286642-9951-D821-933D-8BF28E4BC8AA}"/>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E63D1991-9D43-BB95-75B4-F0FA0D3E9833}"/>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7A516995-FFD3-D770-C19E-B85235B44D3A}"/>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5C7E600C-81FD-5F79-C20D-5F442EB4D663}"/>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E57250AE-EA9E-DD34-C454-B75E8BCE8B2D}"/>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8690123D-ED3B-66A6-9D18-B2FD99463E5D}"/>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F0C0C523-2275-7390-8464-EC8CF53D8AA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A1396458-A4A5-A395-532D-65E2677FCD9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417D8C0C-5A20-1418-B34D-D1C12FA0D549}"/>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98525E32-BF3C-1F9D-86B7-76796220D27F}"/>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CD9A93AF-9C1D-1359-A549-A06E716F02CA}"/>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6B824E8-D467-3E2C-2198-25152AF6B6A1}"/>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DFA71E66-65EB-B501-DB28-DBBD5BA6A09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59AFCACD-2AA8-FC04-360D-B60C2FEB9502}"/>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9E12588A-06A5-1781-8B1B-63BE5FDD496D}"/>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EDEC78B6-939E-621A-7131-251B7B730F42}"/>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C90C8236-B4C3-E110-09AF-C239A0F5B66B}"/>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6DFAB6F9-EB3E-AEC3-201B-B61601FC653D}"/>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2E7B0769-0C8C-DFB5-3FCA-FFE95CA999F4}"/>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A3327405-49F1-02B2-65C1-99CA9DC5B169}"/>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77D7688A-FC7A-986F-2CD9-A5CF23AB1B59}"/>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619C76F3-03D9-F28D-6975-4408E5A695AB}"/>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A94A5EF-DEF0-F061-5328-AE5E5EE2F4DF}"/>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F37DA3E4-6B16-C594-A6BE-603E710246F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A72CEB2C-9F42-AEDF-273F-9CA8C9A8BF2B}"/>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B71F4FC1-75E7-1DB8-B38E-84D3A87D557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1F30AF4C-6054-425C-104A-716F22EBD777}"/>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BB5FCFAF-905B-6218-BED8-FDEEC4A75294}"/>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5C99030B-2BE2-9E4B-0DC4-81BC84F03B21}"/>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828EA869-B99E-4AB6-3C05-D501782E320C}"/>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B80B951-B30A-8727-3CCD-C2E2925B4F23}"/>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81FA01F1-B4D6-AB27-63B6-45D52532EE3D}"/>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C3939601-22C5-8211-1BD0-388791390A02}"/>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A2D27284-F408-9BB6-FCD6-B78C358BCD67}"/>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0347DA89-BE84-0A6E-99C7-4B8DE41C181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45DF639B-C79A-5EC9-C5D7-AD64B77E16ED}"/>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D9F7960C-6DFD-B80C-4350-22A6A09ABD78}"/>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C1874871-CB14-1BB2-8F7D-4F8835546B27}"/>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group of blue circles&#10;&#10;Description automatically generated">
            <a:extLst>
              <a:ext uri="{FF2B5EF4-FFF2-40B4-BE49-F238E27FC236}">
                <a16:creationId xmlns:a16="http://schemas.microsoft.com/office/drawing/2014/main" id="{D279EF82-BFCB-E5B3-FEA9-B496AAE371EF}"/>
              </a:ext>
            </a:extLst>
          </p:cNvPr>
          <p:cNvPicPr>
            <a:picLocks noChangeAspect="1"/>
          </p:cNvPicPr>
          <p:nvPr/>
        </p:nvPicPr>
        <p:blipFill rotWithShape="1">
          <a:blip r:embed="rId3">
            <a:clrChange>
              <a:clrFrom>
                <a:srgbClr val="FFFFFF"/>
              </a:clrFrom>
              <a:clrTo>
                <a:srgbClr val="FFFFFF">
                  <a:alpha val="0"/>
                </a:srgbClr>
              </a:clrTo>
            </a:clrChange>
          </a:blip>
          <a:srcRect l="1437"/>
          <a:stretch/>
        </p:blipFill>
        <p:spPr>
          <a:xfrm>
            <a:off x="4759038" y="944451"/>
            <a:ext cx="3584230" cy="3574348"/>
          </a:xfrm>
          <a:prstGeom prst="rect">
            <a:avLst/>
          </a:prstGeom>
        </p:spPr>
      </p:pic>
      <p:sp>
        <p:nvSpPr>
          <p:cNvPr id="4" name="TextBox 3">
            <a:extLst>
              <a:ext uri="{FF2B5EF4-FFF2-40B4-BE49-F238E27FC236}">
                <a16:creationId xmlns:a16="http://schemas.microsoft.com/office/drawing/2014/main" id="{7F37D9AE-83E0-EBF1-5B38-6B82779722E6}"/>
              </a:ext>
            </a:extLst>
          </p:cNvPr>
          <p:cNvSpPr txBox="1"/>
          <p:nvPr/>
        </p:nvSpPr>
        <p:spPr>
          <a:xfrm>
            <a:off x="592009" y="2944148"/>
            <a:ext cx="4027781" cy="1754326"/>
          </a:xfrm>
          <a:prstGeom prst="rect">
            <a:avLst/>
          </a:prstGeom>
          <a:noFill/>
        </p:spPr>
        <p:txBody>
          <a:bodyPr wrap="square" numCol="1" rtlCol="0">
            <a:spAutoFit/>
          </a:bodyPr>
          <a:lstStyle/>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Bedford - Stuyvesant</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Harlem</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Midtown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Upper East &amp; West Side</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Hell’s Kitchen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Williamsburg</a:t>
            </a:r>
          </a:p>
          <a:p>
            <a:pPr marL="285750" lvl="0" indent="-285750" algn="l" rtl="0">
              <a:spcBef>
                <a:spcPts val="0"/>
              </a:spcBef>
              <a:buFont typeface="Arial" panose="020B0604020202020204" pitchFamily="34" charset="0"/>
              <a:buChar char="•"/>
            </a:pPr>
            <a:endParaRPr lang="en" sz="1000" dirty="0">
              <a:latin typeface="Work Sans" pitchFamily="2" charset="0"/>
              <a:cs typeface="Rozha One" panose="020B0604020202020204" charset="0"/>
            </a:endParaRPr>
          </a:p>
          <a:p>
            <a:endParaRPr lang="en-US" dirty="0"/>
          </a:p>
        </p:txBody>
      </p:sp>
    </p:spTree>
    <p:extLst>
      <p:ext uri="{BB962C8B-B14F-4D97-AF65-F5344CB8AC3E}">
        <p14:creationId xmlns:p14="http://schemas.microsoft.com/office/powerpoint/2010/main" val="73403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7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7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8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26308BBD-B6A1-F6B5-1D9F-40CB3BB9FF89}"/>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26840AC1-80DD-1BBD-4302-9FC1B21B81A5}"/>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AIRBnB TYPES</a:t>
            </a:r>
            <a:endParaRPr dirty="0"/>
          </a:p>
        </p:txBody>
      </p:sp>
      <p:sp>
        <p:nvSpPr>
          <p:cNvPr id="1421" name="Google Shape;1421;p39">
            <a:extLst>
              <a:ext uri="{FF2B5EF4-FFF2-40B4-BE49-F238E27FC236}">
                <a16:creationId xmlns:a16="http://schemas.microsoft.com/office/drawing/2014/main" id="{93A901D3-84EA-53A9-4BE5-198B1E03574D}"/>
              </a:ext>
            </a:extLst>
          </p:cNvPr>
          <p:cNvSpPr txBox="1">
            <a:spLocks noGrp="1"/>
          </p:cNvSpPr>
          <p:nvPr>
            <p:ph type="subTitle" idx="4294967295"/>
          </p:nvPr>
        </p:nvSpPr>
        <p:spPr>
          <a:xfrm>
            <a:off x="566575" y="1802510"/>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Homes &amp; Apartments, Private rooms,Shared Rooms and Hotel Rooms are available.</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Home/Apartments </a:t>
            </a:r>
            <a:r>
              <a:rPr lang="en" b="1" i="1" dirty="0">
                <a:solidFill>
                  <a:schemeClr val="tx1"/>
                </a:solidFill>
              </a:rPr>
              <a:t>56%</a:t>
            </a:r>
            <a:endParaRPr lang="en" i="1" dirty="0">
              <a:solidFill>
                <a:schemeClr val="tx1"/>
              </a:solidFill>
            </a:endParaRPr>
          </a:p>
          <a:p>
            <a:pPr marL="285750" lvl="0" indent="-285750" algn="l" rtl="0">
              <a:spcBef>
                <a:spcPts val="0"/>
              </a:spcBef>
              <a:spcAft>
                <a:spcPts val="1600"/>
              </a:spcAft>
              <a:buFont typeface="Arial" panose="020B0604020202020204" pitchFamily="34" charset="0"/>
              <a:buChar char="•"/>
            </a:pPr>
            <a:r>
              <a:rPr lang="en" b="1" dirty="0">
                <a:solidFill>
                  <a:schemeClr val="tx1"/>
                </a:solidFill>
              </a:rPr>
              <a:t>Private Rooms</a:t>
            </a:r>
            <a:r>
              <a:rPr lang="en" dirty="0">
                <a:solidFill>
                  <a:schemeClr val="tx1"/>
                </a:solidFill>
              </a:rPr>
              <a:t> </a:t>
            </a:r>
            <a:r>
              <a:rPr lang="en" b="1" i="1" dirty="0">
                <a:solidFill>
                  <a:schemeClr val="tx1"/>
                </a:solidFill>
              </a:rPr>
              <a:t>42.1 %</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Shared Rooms</a:t>
            </a:r>
            <a:r>
              <a:rPr lang="en" dirty="0">
                <a:solidFill>
                  <a:schemeClr val="tx1"/>
                </a:solidFill>
              </a:rPr>
              <a:t> </a:t>
            </a:r>
            <a:r>
              <a:rPr lang="en" b="1" dirty="0">
                <a:solidFill>
                  <a:schemeClr val="tx1"/>
                </a:solidFill>
              </a:rPr>
              <a:t>1</a:t>
            </a:r>
            <a:r>
              <a:rPr lang="en" b="1" i="1" dirty="0">
                <a:solidFill>
                  <a:schemeClr val="tx1"/>
                </a:solidFill>
              </a:rPr>
              <a:t>4%</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Hotel Rooms </a:t>
            </a:r>
            <a:r>
              <a:rPr lang="en" b="1" i="1" dirty="0">
                <a:solidFill>
                  <a:schemeClr val="tx1"/>
                </a:solidFill>
              </a:rPr>
              <a:t>0.6%</a:t>
            </a:r>
            <a:endParaRPr i="1" dirty="0">
              <a:solidFill>
                <a:schemeClr val="tx1"/>
              </a:solidFill>
            </a:endParaRPr>
          </a:p>
        </p:txBody>
      </p:sp>
      <p:grpSp>
        <p:nvGrpSpPr>
          <p:cNvPr id="1449" name="Google Shape;1449;p39">
            <a:extLst>
              <a:ext uri="{FF2B5EF4-FFF2-40B4-BE49-F238E27FC236}">
                <a16:creationId xmlns:a16="http://schemas.microsoft.com/office/drawing/2014/main" id="{E98CF752-7527-9497-0068-FF539E44B924}"/>
              </a:ext>
            </a:extLst>
          </p:cNvPr>
          <p:cNvGrpSpPr/>
          <p:nvPr/>
        </p:nvGrpSpPr>
        <p:grpSpPr>
          <a:xfrm>
            <a:off x="3701738" y="3507274"/>
            <a:ext cx="456022" cy="1300943"/>
            <a:chOff x="720072" y="2486890"/>
            <a:chExt cx="931228" cy="2656612"/>
          </a:xfrm>
        </p:grpSpPr>
        <p:sp>
          <p:nvSpPr>
            <p:cNvPr id="1450" name="Google Shape;1450;p39">
              <a:extLst>
                <a:ext uri="{FF2B5EF4-FFF2-40B4-BE49-F238E27FC236}">
                  <a16:creationId xmlns:a16="http://schemas.microsoft.com/office/drawing/2014/main" id="{7F9B7B04-19A9-3881-B6BF-9A4FE6A28D69}"/>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733E94A7-482F-C3DA-1FC7-6B8D390EB495}"/>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4E5270B3-D725-6E00-FAAE-9382903F1FAC}"/>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B8F677FF-C2D1-99D3-D769-FBC1384BE42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21F59E5F-A814-E4C4-E334-2FB20A9D525E}"/>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FCE47E9A-6216-66AE-8A5A-1BB87D94608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C330AAED-BA84-5167-CCB6-C9EC2B5B6633}"/>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D74986B7-F36F-0323-B8CF-A997B4A61168}"/>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1E96DF2-4ABD-B201-665B-31684DD6CDC2}"/>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B65AC70F-1662-2757-48A1-14D756727A3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7809AF5A-8858-B2C0-EEB8-C53009C1C969}"/>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14667EFF-A0C2-3E29-AC9D-AD616E658E64}"/>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80C5C2B6-7793-0BA6-B39D-863644BDD583}"/>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EA637A78-3080-2D8A-62BA-95C7920033A9}"/>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6DCD5B09-E655-C2DB-4708-25997C71DCA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CD6BA726-7BF5-891A-3C8B-F66E263ECB1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9A9C8B85-665C-BF2B-B71C-7DC7E5B27B83}"/>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5B3163FD-A730-7BA1-BAEC-CF3295784F78}"/>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E7FAD387-88DF-84F1-5BDF-092F31475605}"/>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5587A185-7B4F-CFB5-6B3B-397A724D7E63}"/>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C7E3D9FE-1EDB-BCC2-5875-E0A5B6688D97}"/>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B473922E-EE26-EBC6-96F7-458E2432A264}"/>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B174BC03-7965-8AAF-4573-ADD8D19C2E44}"/>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8E2D396-A905-A20F-A581-E34B909CBE92}"/>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8DBBF45D-8CFC-998D-DFA7-EF6DF5FE7855}"/>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E60CF5AE-05B7-368E-E4F2-1B0DE47B5C86}"/>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C04082F3-E522-F0E1-9397-C7FDD580807A}"/>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FE91F020-9064-806E-086C-9E237C8566E1}"/>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8DA266B9-6332-5265-FA46-910613DCE67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684336E7-337B-B6F2-3B41-90D457B172B7}"/>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F701C2E8-1684-EAFA-2424-66205097681D}"/>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676F933C-F73C-04DA-A24A-77C7237D1841}"/>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9E70DB02-1E5D-D2D1-6ED9-81D254B44B52}"/>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E54B8374-C7B3-685A-5865-DEC16FD348D9}"/>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DDEE5D11-AC8C-7D66-7133-71601A0E7F81}"/>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A43850A3-34AF-C883-5814-00DD4B78330E}"/>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0586719B-D578-537B-C061-1ED42B766E43}"/>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F3084881-0803-BF37-E198-6D94656B2FAB}"/>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5F0F442E-A7FE-105F-8CCB-D88CF4B32D6A}"/>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65DE2E8E-52B8-57C9-5F88-BC5C38526EA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97DFC237-E45C-32B7-F60C-A44770F25165}"/>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5C1A4543-4E65-7DC8-4B01-04CB1F87E16F}"/>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D29BDBDC-C21D-D0F5-A5E2-2F84F24039B8}"/>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673ABF8D-EAFD-12A5-4303-EEFE5A1FCA32}"/>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C7CC21DD-D432-3829-2DEB-F2A761357072}"/>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77388247-63B3-EC88-A7CF-FBD868015BEA}"/>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45A696E9-FD4A-7A53-B0A7-1F56CF1BE2CB}"/>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232F62C8-ACDE-1D2E-11AD-991E54D4B8A4}"/>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F6DC823F-E641-0A3E-412B-D60CAD904357}"/>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055609BE-5980-291E-557C-9A0913241722}"/>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B651882E-488E-C136-0F1D-F88C4C633E4C}"/>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69D4DEBA-A895-6D31-E0A9-8797012B78D9}"/>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1E131AE3-5788-B632-6442-DC7B7364D7B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8755D352-475D-647A-55D3-5162B2083201}"/>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8F1ADB80-B44C-91E0-F5D5-5B055829F351}"/>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79BEEF0F-3BF5-8CC4-5543-2817E636CE1C}"/>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413542E9-DA89-FE90-D549-F09D4BDAF3B8}"/>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2D674048-E229-68C4-15F2-99483F7C1437}"/>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2F73427B-717C-7E24-33E4-D4D5AFD2779F}"/>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20BA3301-60CE-5953-48AD-EE6732F2105C}"/>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98810258-45F7-55B0-B846-78C5102F8508}"/>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FA2EE07E-67B3-8894-96BC-8CA4FA7D61B0}"/>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836DF6C3-098D-3394-D1D3-F3BD5EDE762A}"/>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A821DB83-D930-D05C-EBE0-0920480B2DFD}"/>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E04D5C18-E0DC-849F-CB71-2B26C56D5654}"/>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colorful pie chart with numbers">
            <a:extLst>
              <a:ext uri="{FF2B5EF4-FFF2-40B4-BE49-F238E27FC236}">
                <a16:creationId xmlns:a16="http://schemas.microsoft.com/office/drawing/2014/main" id="{BD028FDF-8E5E-7684-5F63-57649F012AC3}"/>
              </a:ext>
            </a:extLst>
          </p:cNvPr>
          <p:cNvPicPr>
            <a:picLocks noChangeAspect="1"/>
          </p:cNvPicPr>
          <p:nvPr/>
        </p:nvPicPr>
        <p:blipFill>
          <a:blip r:embed="rId3"/>
          <a:stretch>
            <a:fillRect/>
          </a:stretch>
        </p:blipFill>
        <p:spPr>
          <a:xfrm>
            <a:off x="3743851" y="902669"/>
            <a:ext cx="4956656" cy="3717492"/>
          </a:xfrm>
          <a:prstGeom prst="rect">
            <a:avLst/>
          </a:prstGeom>
        </p:spPr>
      </p:pic>
    </p:spTree>
    <p:extLst>
      <p:ext uri="{BB962C8B-B14F-4D97-AF65-F5344CB8AC3E}">
        <p14:creationId xmlns:p14="http://schemas.microsoft.com/office/powerpoint/2010/main" val="3851815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PRICING</a:t>
            </a:r>
            <a:endParaRPr dirty="0"/>
          </a:p>
        </p:txBody>
      </p:sp>
      <p:sp>
        <p:nvSpPr>
          <p:cNvPr id="1421" name="Google Shape;1421;p39"/>
          <p:cNvSpPr txBox="1">
            <a:spLocks noGrp="1"/>
          </p:cNvSpPr>
          <p:nvPr>
            <p:ph type="subTitle" idx="4294967295"/>
          </p:nvPr>
        </p:nvSpPr>
        <p:spPr>
          <a:xfrm>
            <a:off x="351719" y="2000996"/>
            <a:ext cx="3381300" cy="122517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offered at a variety of mean price ranges throughout the five boroughs. The prices can range from $30 per night to over $9000 per month.</a:t>
            </a:r>
          </a:p>
        </p:txBody>
      </p:sp>
      <p:grpSp>
        <p:nvGrpSpPr>
          <p:cNvPr id="1449" name="Google Shape;1449;p39"/>
          <p:cNvGrpSpPr/>
          <p:nvPr/>
        </p:nvGrpSpPr>
        <p:grpSpPr>
          <a:xfrm>
            <a:off x="3567152" y="3398162"/>
            <a:ext cx="456022" cy="1300943"/>
            <a:chOff x="720072" y="2486890"/>
            <a:chExt cx="931228" cy="2656612"/>
          </a:xfrm>
        </p:grpSpPr>
        <p:sp>
          <p:nvSpPr>
            <p:cNvPr id="1450" name="Google Shape;1450;p39"/>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 name="Picture 9" descr="A graph with different colored rectangles&#10;&#10;Description automatically generated">
            <a:extLst>
              <a:ext uri="{FF2B5EF4-FFF2-40B4-BE49-F238E27FC236}">
                <a16:creationId xmlns:a16="http://schemas.microsoft.com/office/drawing/2014/main" id="{4DECD447-99FE-5651-7125-2E3A42FDD688}"/>
              </a:ext>
            </a:extLst>
          </p:cNvPr>
          <p:cNvPicPr>
            <a:picLocks noChangeAspect="1"/>
          </p:cNvPicPr>
          <p:nvPr/>
        </p:nvPicPr>
        <p:blipFill>
          <a:blip r:embed="rId3"/>
          <a:stretch>
            <a:fillRect/>
          </a:stretch>
        </p:blipFill>
        <p:spPr>
          <a:xfrm>
            <a:off x="3758259" y="1011781"/>
            <a:ext cx="5343183" cy="374022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9"/>
          <p:cNvSpPr txBox="1">
            <a:spLocks noGrp="1"/>
          </p:cNvSpPr>
          <p:nvPr>
            <p:ph type="title"/>
          </p:nvPr>
        </p:nvSpPr>
        <p:spPr>
          <a:xfrm>
            <a:off x="4896800" y="1562500"/>
            <a:ext cx="4087800" cy="23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Number of bedrooms by Borough</a:t>
            </a:r>
            <a:endParaRPr/>
          </a:p>
        </p:txBody>
      </p:sp>
      <p:grpSp>
        <p:nvGrpSpPr>
          <p:cNvPr id="1684" name="Google Shape;1684;p9"/>
          <p:cNvGrpSpPr/>
          <p:nvPr/>
        </p:nvGrpSpPr>
        <p:grpSpPr>
          <a:xfrm>
            <a:off x="8307799" y="3326655"/>
            <a:ext cx="574113" cy="1816658"/>
            <a:chOff x="6268450" y="2589500"/>
            <a:chExt cx="789050" cy="2497125"/>
          </a:xfrm>
        </p:grpSpPr>
        <p:sp>
          <p:nvSpPr>
            <p:cNvPr id="1685" name="Google Shape;1685;p9"/>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9"/>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9"/>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9"/>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9"/>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9"/>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9"/>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9"/>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9"/>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9"/>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9"/>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9"/>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9"/>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9"/>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9"/>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9"/>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9"/>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9"/>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9"/>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9"/>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9"/>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9"/>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9"/>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9"/>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9"/>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9"/>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9"/>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9"/>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9"/>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9"/>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9"/>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9"/>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9"/>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9"/>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9"/>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9"/>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9"/>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9"/>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9"/>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9"/>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9"/>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9"/>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9"/>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9"/>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9"/>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9"/>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9"/>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9"/>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9"/>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5" name="Google Shape;1755;p9"/>
          <p:cNvPicPr preferRelativeResize="0"/>
          <p:nvPr/>
        </p:nvPicPr>
        <p:blipFill>
          <a:blip r:embed="rId3">
            <a:alphaModFix/>
          </a:blip>
          <a:stretch>
            <a:fillRect/>
          </a:stretch>
        </p:blipFill>
        <p:spPr>
          <a:xfrm>
            <a:off x="607850" y="1392925"/>
            <a:ext cx="4139423" cy="32272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g2bf11234eeb_0_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is this important?</a:t>
            </a:r>
            <a:endParaRPr dirty="0"/>
          </a:p>
        </p:txBody>
      </p:sp>
      <p:sp>
        <p:nvSpPr>
          <p:cNvPr id="1761" name="Google Shape;1761;g2bf11234eeb_0_1"/>
          <p:cNvSpPr txBox="1">
            <a:spLocks noGrp="1"/>
          </p:cNvSpPr>
          <p:nvPr>
            <p:ph type="body" idx="1"/>
          </p:nvPr>
        </p:nvSpPr>
        <p:spPr>
          <a:xfrm>
            <a:off x="720000" y="1225400"/>
            <a:ext cx="54552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would someone need to know the average number of bedrooms by borough?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average amount of time tourist spends in New York is at least 3 days. </a:t>
            </a:r>
            <a:endParaRPr/>
          </a:p>
          <a:p>
            <a:pPr marL="0" lvl="0" indent="0" algn="l" rtl="0">
              <a:spcBef>
                <a:spcPts val="0"/>
              </a:spcBef>
              <a:spcAft>
                <a:spcPts val="0"/>
              </a:spcAft>
              <a:buNone/>
            </a:pPr>
            <a:endParaRPr/>
          </a:p>
          <a:p>
            <a:pPr marL="0" lvl="0" indent="0" algn="l" rtl="0">
              <a:spcBef>
                <a:spcPts val="0"/>
              </a:spcBef>
              <a:spcAft>
                <a:spcPts val="0"/>
              </a:spcAft>
              <a:buNone/>
            </a:pPr>
            <a:r>
              <a:rPr lang="en"/>
              <a:t>You don’t want to overspend on a place that has more than needed, but you also want to make sure there are enough beds. </a:t>
            </a:r>
            <a:endParaRPr/>
          </a:p>
          <a:p>
            <a:pPr marL="0" lvl="0" indent="0" algn="l" rtl="0">
              <a:spcBef>
                <a:spcPts val="0"/>
              </a:spcBef>
              <a:spcAft>
                <a:spcPts val="0"/>
              </a:spcAft>
              <a:buNone/>
            </a:pPr>
            <a:endParaRPr/>
          </a:p>
          <a:p>
            <a:pPr marL="0" lvl="0" indent="0" algn="l" rtl="0">
              <a:spcBef>
                <a:spcPts val="0"/>
              </a:spcBef>
              <a:spcAft>
                <a:spcPts val="0"/>
              </a:spcAft>
              <a:buNone/>
            </a:pPr>
            <a:r>
              <a:rPr lang="en"/>
              <a:t>Tourists would probably like to get a rough estimate, on what boroughs have listings that best fit their needs in regards to bedrooms.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1762" name="Google Shape;1762;g2bf11234eeb_0_1"/>
          <p:cNvGrpSpPr/>
          <p:nvPr/>
        </p:nvGrpSpPr>
        <p:grpSpPr>
          <a:xfrm>
            <a:off x="6700686" y="1546874"/>
            <a:ext cx="2105882" cy="3378024"/>
            <a:chOff x="6433375" y="1912696"/>
            <a:chExt cx="1990625" cy="2690795"/>
          </a:xfrm>
        </p:grpSpPr>
        <p:grpSp>
          <p:nvGrpSpPr>
            <p:cNvPr id="1763" name="Google Shape;1763;g2bf11234eeb_0_1"/>
            <p:cNvGrpSpPr/>
            <p:nvPr/>
          </p:nvGrpSpPr>
          <p:grpSpPr>
            <a:xfrm>
              <a:off x="7160827" y="1912696"/>
              <a:ext cx="496147" cy="2690795"/>
              <a:chOff x="7963900" y="1483425"/>
              <a:chExt cx="218125" cy="1182975"/>
            </a:xfrm>
          </p:grpSpPr>
          <p:sp>
            <p:nvSpPr>
              <p:cNvPr id="1764" name="Google Shape;1764;g2bf11234eeb_0_1"/>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g2bf11234eeb_0_1"/>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g2bf11234eeb_0_1"/>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g2bf11234eeb_0_1"/>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g2bf11234eeb_0_1"/>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g2bf11234eeb_0_1"/>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g2bf11234eeb_0_1"/>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g2bf11234eeb_0_1"/>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2bf11234eeb_0_1"/>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g2bf11234eeb_0_1"/>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g2bf11234eeb_0_1"/>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g2bf11234eeb_0_1"/>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g2bf11234eeb_0_1"/>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g2bf11234eeb_0_1"/>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g2bf11234eeb_0_1"/>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2bf11234eeb_0_1"/>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2bf11234eeb_0_1"/>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g2bf11234eeb_0_1"/>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g2bf11234eeb_0_1"/>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g2bf11234eeb_0_1"/>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g2bf11234eeb_0_1"/>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g2bf11234eeb_0_1"/>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g2bf11234eeb_0_1"/>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g2bf11234eeb_0_1"/>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2bf11234eeb_0_1"/>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g2bf11234eeb_0_1"/>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g2bf11234eeb_0_1"/>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g2bf11234eeb_0_1"/>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2bf11234eeb_0_1"/>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g2bf11234eeb_0_1"/>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4" name="Google Shape;1794;g2bf11234eeb_0_1"/>
            <p:cNvGrpSpPr/>
            <p:nvPr/>
          </p:nvGrpSpPr>
          <p:grpSpPr>
            <a:xfrm>
              <a:off x="7878600" y="4041175"/>
              <a:ext cx="545400" cy="559811"/>
              <a:chOff x="7098775" y="4053875"/>
              <a:chExt cx="545400" cy="559811"/>
            </a:xfrm>
          </p:grpSpPr>
          <p:grpSp>
            <p:nvGrpSpPr>
              <p:cNvPr id="1795" name="Google Shape;1795;g2bf11234eeb_0_1"/>
              <p:cNvGrpSpPr/>
              <p:nvPr/>
            </p:nvGrpSpPr>
            <p:grpSpPr>
              <a:xfrm>
                <a:off x="7128000" y="4152875"/>
                <a:ext cx="198650" cy="450625"/>
                <a:chOff x="4668225" y="1611725"/>
                <a:chExt cx="198650" cy="450625"/>
              </a:xfrm>
            </p:grpSpPr>
            <p:sp>
              <p:nvSpPr>
                <p:cNvPr id="1796" name="Google Shape;1796;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0" name="Google Shape;1800;g2bf11234eeb_0_1"/>
              <p:cNvGrpSpPr/>
              <p:nvPr/>
            </p:nvGrpSpPr>
            <p:grpSpPr>
              <a:xfrm>
                <a:off x="7391260" y="4053875"/>
                <a:ext cx="246783" cy="559811"/>
                <a:chOff x="4668225" y="1611725"/>
                <a:chExt cx="198650" cy="450625"/>
              </a:xfrm>
            </p:grpSpPr>
            <p:sp>
              <p:nvSpPr>
                <p:cNvPr id="1801" name="Google Shape;1801;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05" name="Google Shape;1805;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06" name="Google Shape;1806;g2bf11234eeb_0_1"/>
            <p:cNvGrpSpPr/>
            <p:nvPr/>
          </p:nvGrpSpPr>
          <p:grpSpPr>
            <a:xfrm>
              <a:off x="6433375" y="4041175"/>
              <a:ext cx="545400" cy="559811"/>
              <a:chOff x="7098775" y="4053875"/>
              <a:chExt cx="545400" cy="559811"/>
            </a:xfrm>
          </p:grpSpPr>
          <p:grpSp>
            <p:nvGrpSpPr>
              <p:cNvPr id="1807" name="Google Shape;1807;g2bf11234eeb_0_1"/>
              <p:cNvGrpSpPr/>
              <p:nvPr/>
            </p:nvGrpSpPr>
            <p:grpSpPr>
              <a:xfrm>
                <a:off x="7128000" y="4152875"/>
                <a:ext cx="198650" cy="450625"/>
                <a:chOff x="4668225" y="1611725"/>
                <a:chExt cx="198650" cy="450625"/>
              </a:xfrm>
            </p:grpSpPr>
            <p:sp>
              <p:nvSpPr>
                <p:cNvPr id="1808" name="Google Shape;1808;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2" name="Google Shape;1812;g2bf11234eeb_0_1"/>
              <p:cNvGrpSpPr/>
              <p:nvPr/>
            </p:nvGrpSpPr>
            <p:grpSpPr>
              <a:xfrm>
                <a:off x="7391260" y="4053875"/>
                <a:ext cx="246783" cy="559811"/>
                <a:chOff x="4668225" y="1611725"/>
                <a:chExt cx="198650" cy="450625"/>
              </a:xfrm>
            </p:grpSpPr>
            <p:sp>
              <p:nvSpPr>
                <p:cNvPr id="1813" name="Google Shape;1813;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17" name="Google Shape;1817;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theme/theme1.xml><?xml version="1.0" encoding="utf-8"?>
<a:theme xmlns:a="http://schemas.openxmlformats.org/drawingml/2006/main" name="New York Travel Guide by Slidesgo">
  <a:themeElements>
    <a:clrScheme name="Simple Light">
      <a:dk1>
        <a:srgbClr val="191919"/>
      </a:dk1>
      <a:lt1>
        <a:srgbClr val="FFFFFF"/>
      </a:lt1>
      <a:dk2>
        <a:srgbClr val="F4E9E4"/>
      </a:dk2>
      <a:lt2>
        <a:srgbClr val="BDDBD2"/>
      </a:lt2>
      <a:accent1>
        <a:srgbClr val="EB405A"/>
      </a:accent1>
      <a:accent2>
        <a:srgbClr val="BA625A"/>
      </a:accent2>
      <a:accent3>
        <a:srgbClr val="BFF3E3"/>
      </a:accent3>
      <a:accent4>
        <a:srgbClr val="60A1B0"/>
      </a:accent4>
      <a:accent5>
        <a:srgbClr val="7EACA8"/>
      </a:accent5>
      <a:accent6>
        <a:srgbClr val="57B5A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6071</TotalTime>
  <Words>1474</Words>
  <Application>Microsoft Office PowerPoint</Application>
  <PresentationFormat>On-screen Show (16:9)</PresentationFormat>
  <Paragraphs>195</Paragraphs>
  <Slides>28</Slides>
  <Notes>28</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Proxima Nova</vt:lpstr>
      <vt:lpstr>Bebas Neue</vt:lpstr>
      <vt:lpstr>Work Sans</vt:lpstr>
      <vt:lpstr>Work Sans Light</vt:lpstr>
      <vt:lpstr>Roboto</vt:lpstr>
      <vt:lpstr>Rozha One</vt:lpstr>
      <vt:lpstr>Proxima Nova Semibold</vt:lpstr>
      <vt:lpstr>New York Travel Guide by Slidesgo</vt:lpstr>
      <vt:lpstr>Slidesgo Final Pages</vt:lpstr>
      <vt:lpstr>PowerPoint Presentation</vt:lpstr>
      <vt:lpstr>NEW YORK</vt:lpstr>
      <vt:lpstr>AIR BNB’S</vt:lpstr>
      <vt:lpstr>THE FIVE BOROUGHS</vt:lpstr>
      <vt:lpstr>THE MANY NIEGHBORHOODS</vt:lpstr>
      <vt:lpstr>FIVE BOROUGHS AIRBnB TYPES</vt:lpstr>
      <vt:lpstr>FIVE BOROUGHS PRICING</vt:lpstr>
      <vt:lpstr>Number of bedrooms by Borough</vt:lpstr>
      <vt:lpstr>Why is this important?</vt:lpstr>
      <vt:lpstr>Highest number of bedrooms</vt:lpstr>
      <vt:lpstr> Average Number of Bedrooms</vt:lpstr>
      <vt:lpstr>Results from this data</vt:lpstr>
      <vt:lpstr>Insight into the Price disparity in Boroughs </vt:lpstr>
      <vt:lpstr> </vt:lpstr>
      <vt:lpstr>Location-Based Pricing Trends </vt:lpstr>
      <vt:lpstr>Competition</vt:lpstr>
      <vt:lpstr>Utilizing statistical analysis techniques, we CREATED A violin chart visualization to elucidate our findings.</vt:lpstr>
      <vt:lpstr>Violin Charts</vt:lpstr>
      <vt:lpstr>Violin Charts</vt:lpstr>
      <vt:lpstr>Violin Charts</vt:lpstr>
      <vt:lpstr>Violin Charts</vt:lpstr>
      <vt:lpstr>Price disparity among the 5 Boroughs </vt:lpstr>
      <vt:lpstr>Statistical Analysis</vt:lpstr>
      <vt:lpstr>INTERACTIVE MAP</vt:lpstr>
      <vt:lpstr>I   NY</vt:lpstr>
      <vt:lpstr>THANKS!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dc:title>
  <cp:lastModifiedBy>Jeffrey Morgan</cp:lastModifiedBy>
  <cp:revision>1</cp:revision>
  <dcterms:modified xsi:type="dcterms:W3CDTF">2024-03-04T17:04:09Z</dcterms:modified>
</cp:coreProperties>
</file>